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00" r:id="rId3"/>
    <p:sldId id="263" r:id="rId4"/>
    <p:sldId id="264" r:id="rId5"/>
    <p:sldId id="299" r:id="rId6"/>
    <p:sldId id="303" r:id="rId7"/>
    <p:sldId id="275" r:id="rId8"/>
    <p:sldId id="307" r:id="rId9"/>
    <p:sldId id="276" r:id="rId10"/>
    <p:sldId id="277" r:id="rId11"/>
    <p:sldId id="278" r:id="rId12"/>
    <p:sldId id="279" r:id="rId13"/>
    <p:sldId id="280" r:id="rId14"/>
    <p:sldId id="301" r:id="rId15"/>
    <p:sldId id="302" r:id="rId16"/>
    <p:sldId id="291" r:id="rId17"/>
    <p:sldId id="305" r:id="rId18"/>
    <p:sldId id="293" r:id="rId19"/>
    <p:sldId id="304" r:id="rId20"/>
    <p:sldId id="294" r:id="rId21"/>
    <p:sldId id="30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0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0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E628-EDD5-484F-A921-62305232CA16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DB10-A28B-41BD-92EF-B517E7B00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6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297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7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409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952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13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691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725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485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6139C-0835-4ABC-9B0A-710B322A9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1E57AF-F73C-48FE-AD91-7DD9ECAF6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7304D9-A5D4-48A4-99F1-1C633B7A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D16DB8-90BE-4D86-922E-42E2DFF9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4E7F50-B17F-4A5A-9C13-93D587E6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137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B3A16-68F3-4425-898F-BE018A96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16C671-8520-470C-9917-01A186E5F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F0DD90-5271-4CE2-BAF4-16CCDBCE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D8929-BAB1-4E8C-8530-DDE71055D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7511A-F494-48F5-A393-1FDA6A2C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314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859A9D-6876-43FD-B523-77C6088AE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1FA686-8107-4328-BE9F-1A75D01B9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1783C-E52A-49B8-8B1F-C2E72CE5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98D401-0200-4B11-B0DF-4B6CDC79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81AE-9733-41BD-8A93-A1A4DDEB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6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37401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65D86-E5D1-49F0-BE1C-CD79B17B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1A7BD-821A-4B50-991F-9433D9B36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9FE95A-A175-4E39-83D3-C7657EFC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99FEA-6187-4719-9A8B-587D834B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16A2D-9754-47AD-B354-319B46908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0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12C86-AFB3-44A9-806B-772FACB9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7D503-5C9D-4ECD-AB3F-26455D150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95B334-CC36-4F53-9F09-C6A777446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0A9C7B-3143-40C7-92C9-2B6B7FF34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C24D0-CBD9-4AB6-805D-193BD288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F5D24-DAEE-4F81-B514-C96F40A6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51F587-72EA-4CA6-9B01-7952B87A8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BB9979-5451-4414-B64F-2452ADBE6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742B55-DB27-4EAF-9A0A-815D2621E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465C44-E477-4FEC-BA99-3708AE5D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8AB99A-0591-4B83-A874-8754AD1A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92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9D34A-2123-4CA7-A75F-AC48072A8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7589B-CDE2-4CD5-A011-2151701C1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B6678C-C871-4FC7-AF16-1827D6772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E2FD7-07BA-4790-8A37-2C60844E3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55BA8F-4E9A-41FA-84F8-2DE806901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86CF6B-05AE-43D0-A725-CE36CF6D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20C964-D167-4519-BF83-E75A0205C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AD0DDA-2DEA-4F25-94CD-33811E95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8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7827E-BFD7-464E-8B63-397534F2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9B07E3-6D62-4CCD-8D9B-0A1A3C344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52CD81-3145-4689-AADC-9A88FBD0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D95E98-3C4C-4155-AE65-C0A47F0F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6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138758-68C6-4FCD-A715-653B6B9D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D1B37B-B097-4405-9922-07D60A93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3B68F-15D9-4C6E-A6F7-DC2304D4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6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F8801-FB2E-4C34-943C-FA8901A9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8B1F4-3737-4A3D-A0A9-301E219D2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1CBBF5-A5FD-4946-88C2-0634FF48F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D86BE-1E45-4A2D-B8A7-EE5430E7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854D1-FDBD-493F-BAA2-80B43B62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CD98A6-2FD9-4E03-9485-BC4812B0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51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3ED2A-C638-4981-BF4F-F68B19BEC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203DB4-C1C5-416C-A5CE-1FB3BEC285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02EA41-15F4-4653-B1A6-5C4AF6CAE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BB903F-E258-4B25-916A-5C6D5A7B9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380BA0-4AD4-46F8-BE6B-91260AEA0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CB35DA-4A87-42E7-A78B-D7717E7D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9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422399-D69F-4BBE-BBB9-ED0F6D23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AF2BA2-C095-46F1-B3B0-4D013BD86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AEFEA-3CC8-44E6-9B4B-481F10D80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2599A-B33D-436C-B092-176AB220EA1F}" type="datetimeFigureOut">
              <a:rPr lang="ko-KR" altLang="en-US" smtClean="0"/>
              <a:t>2022-06-07(Tue)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15F24-4E15-4A3A-B11D-B8A625CFF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11675-2965-4722-9D72-6A4549272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802E-2C91-42B2-BE6B-2907EDCC5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6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microsoft.com/office/2007/relationships/hdphoto" Target="../media/hdphoto2.wdp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 err="1"/>
              <a:t>인게임</a:t>
            </a:r>
            <a:r>
              <a:rPr lang="ko-KR" altLang="en-US" b="1" dirty="0"/>
              <a:t>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F81EF5B1-E1A0-493E-B0F0-4B301129E7F3}"/>
              </a:ext>
            </a:extLst>
          </p:cNvPr>
          <p:cNvSpPr/>
          <p:nvPr/>
        </p:nvSpPr>
        <p:spPr>
          <a:xfrm>
            <a:off x="9363406" y="974653"/>
            <a:ext cx="1747593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697908-0B54-4804-B277-06C22F39FE1D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889C5C-D3B3-4F15-864C-5A6E61978FC8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9C1B2-B284-4D85-ACA1-41D0503EBA99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6BFC23-A54F-4EB0-91A5-B73529245FAB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BEA5F6-C09F-4F4A-B2B5-257D4764387D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E2FA78-94CC-4C4C-BED2-3601E1B3EC14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D12992-ACE6-404F-97C3-2FA1093BFC64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F7A4B3-CCAE-401F-A7DF-8D7206180A80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1AA64E-4F5F-4944-8A45-46837A77F7F1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364C33-20BB-4F43-9F83-8AB2669994E2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06F8A4-0F14-46A0-8924-D9A7E2DAA4FB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BFF3E4-03B8-47AB-9B49-8BF34319931B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7ECA0C-05DD-4EA5-BA96-F08E12C5062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E00E9FF7-CF80-4D14-8034-0E609F62FBE4}"/>
              </a:ext>
            </a:extLst>
          </p:cNvPr>
          <p:cNvSpPr/>
          <p:nvPr/>
        </p:nvSpPr>
        <p:spPr>
          <a:xfrm>
            <a:off x="0" y="847908"/>
            <a:ext cx="1130836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25474" y="1052185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E4C0A8-8663-45F4-8EDA-A55930F9C9D9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2D0C13-313A-40AF-8951-DD9F8A354DDA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6DB5BF6-FC9D-47A7-B8D7-8BAEC894DD55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7C7EAB-2EB8-45A4-87B5-1187549A7E60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C3536D-3BD8-4BC3-A7BA-B5508739F9F4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72196E6-5502-4833-BEFB-549F41C9C2DE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E7F1920-E594-4591-8628-D4DBF8A4E616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368C82-C49A-4C68-87E7-EACEFD5EE2A9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16B7E9-B3D7-4AB0-B490-37C95C2366E6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id="{9950C45E-2C7C-1678-D170-34BEE305E4B5}"/>
              </a:ext>
            </a:extLst>
          </p:cNvPr>
          <p:cNvGrpSpPr/>
          <p:nvPr/>
        </p:nvGrpSpPr>
        <p:grpSpPr>
          <a:xfrm>
            <a:off x="4495543" y="2860556"/>
            <a:ext cx="3252983" cy="2117342"/>
            <a:chOff x="1231641" y="263816"/>
            <a:chExt cx="9983755" cy="6498351"/>
          </a:xfrm>
        </p:grpSpPr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9530EFAF-E32F-5E5B-F09C-ED41D45AED33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D8ACAC39-3805-31E8-AA21-C7AEDCA90BF6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19425031-ACCD-B658-09CC-1539C9398D5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BC0E2E9A-3AE7-28BD-134D-CAA6544D8A2B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1D30BF1-6914-D3AB-6509-8F0D473B76E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815E21D8-2840-C4C0-1255-246B933414F2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001F00A-C5F7-C8C1-1D22-28E2AAB26C71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E8B8B055-B25D-5630-46D1-D2EED52AB2E4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363B93CB-8ADD-8B71-2688-07270005AD63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7AC016E9-20C1-22FE-AB67-14C4DB56036D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0B7EFA53-8850-AB18-A4F1-EE632947C567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50DE079F-38F3-44CA-8FD5-F1ABCEA70D49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16DB7C7F-13F0-28AA-A045-41F3514CB87E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2723ACC0-95FA-D15E-3A1E-B7E6A5B66A20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B4C49DAA-D2D8-B4C3-D4F8-BC1A53A07460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5A7D509A-8B67-EAE4-66AF-9FD831C219E3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5C754411-8C31-E00D-25B5-1A5AE52B67B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737ED19-D090-5206-F8EF-5F131B05C06B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4F584467-FDFA-F7D9-4A9D-10BE02B4B80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C46B2774-DEEF-36E6-A891-D9E36FDABC3D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3A975AE-90EA-1F85-C1F1-7DFF647100A3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2F0C328F-6065-8F47-CCBC-1D72D754922F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3E86A427-83BD-96D3-D082-1476651E85EF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776190D9-7C8F-73CE-EE5A-1C10C28D34BB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2137F0A6-27FB-AD24-7A7F-5F6F80474668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BDF1E5C8-496B-E151-4C9C-23391B751A21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4EB713ED-D75A-435E-FE58-1B3DCAE9CDBC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D8E9F76D-16AF-3564-0076-55F9CB93570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4D99F7C7-2D3A-7EBE-D4AC-3DE415B1EA16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074F48D-AF0B-AB76-4882-1AF204A36F18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C161C877-D8DE-CA99-79E4-567B8FFD3110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155D4B73-0AC7-682A-FB49-86A44160DECA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1AFC8593-1190-C890-67ED-2AD296840E6E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B6EF44D8-DAAF-34AC-3C58-39EECEF9EFAE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7BD6AAEE-202A-8780-548A-1374021A35AF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15CF6EFB-87CA-C5D8-7D95-804AE4281E07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BD0358D0-027A-4041-BE09-8D7E4DD10F42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9535F2B9-8B02-2308-9A7F-DF3F8C86F967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0B81ADA7-42CE-C9E1-D064-9852C70F1E86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546315A-C0B3-46A1-7BCD-DDA2A0F212F4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A81A6E06-D48D-433D-7E5A-3925B7C1D1DB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7EB560C3-EF9A-A457-8510-BA46BCBF5DFC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86AD7828-DC00-26F7-0564-870964B6CD4E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59A5E9F2-D5EB-C1C2-0249-DC0C2C799CED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F83B30B8-718B-DCEA-C246-FCB92637944B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9F97610F-C85F-48C0-8CC4-0354999F86B1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7BFF210D-28F1-3899-84DA-8B7C684DD076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46FB461C-5B15-C00A-B63B-A4C7FFB67F80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2E0B8D6B-53D2-B5D6-BEF0-492B25D8E3FA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1B44329-F84B-6C21-2DD3-008B9196D86C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04DC7330-9B84-49FF-F2B5-958C638C9729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75B3738B-9174-0F29-B616-FB1BBE086D51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6E2FCD5E-26A3-AB5A-DC0A-5FA74684E12F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91B32F45-473A-E47F-0742-9D9856D8792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E1EB9F9C-A5FC-5E32-85B1-8BE1151F13D2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0D23612B-D0C0-9CF6-7824-3DD88AAD4DDC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8F03A8A2-4791-1198-B461-EF41F68B752C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육각형 248">
              <a:extLst>
                <a:ext uri="{FF2B5EF4-FFF2-40B4-BE49-F238E27FC236}">
                  <a16:creationId xmlns:a16="http://schemas.microsoft.com/office/drawing/2014/main" id="{4D369762-0FA4-37E5-BC8A-C9DB2E68FBAA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육각형 249">
              <a:extLst>
                <a:ext uri="{FF2B5EF4-FFF2-40B4-BE49-F238E27FC236}">
                  <a16:creationId xmlns:a16="http://schemas.microsoft.com/office/drawing/2014/main" id="{24EBDD8B-77DB-EBF3-8BB6-68F23CDC138A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24E86B4D-E8A9-74AB-F6CA-0BFF9AD563D6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11EB65D2-515E-521F-3462-0EC4A272EB85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686847F9-0607-E844-6AFD-A8FF508E4B70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321" name="직사각형 320">
                <a:extLst>
                  <a:ext uri="{FF2B5EF4-FFF2-40B4-BE49-F238E27FC236}">
                    <a16:creationId xmlns:a16="http://schemas.microsoft.com/office/drawing/2014/main" id="{CB256B46-B4E9-3E9F-0188-9EE1998F671B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CA782C95-5F67-CE1E-1BCF-D5444395D9F9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4" name="육각형 253">
              <a:extLst>
                <a:ext uri="{FF2B5EF4-FFF2-40B4-BE49-F238E27FC236}">
                  <a16:creationId xmlns:a16="http://schemas.microsoft.com/office/drawing/2014/main" id="{A74E168C-D1A0-5FE7-1434-B1453853BF92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9212A4A-DFE4-FEF2-330D-318398D532BA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47536894-F30C-BDCB-1997-DD2F4B082B4B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1ED1B23F-EFEA-78DD-1230-8B4A7D65B1C0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B15585FE-8159-3D2F-4113-586FD0377EE4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1A33C601-8E21-10F7-661C-5714685EA1B4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D0D8CD93-BAA0-8B56-4305-F703B00B8D4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D9A9CCBF-081B-C23A-4136-99383026FA37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7DBE9FB3-C192-E983-B9F4-4139B41D0FA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D59CFBBD-3B8D-A3B5-8C77-246198AA2E4B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5" name="육각형 264">
              <a:extLst>
                <a:ext uri="{FF2B5EF4-FFF2-40B4-BE49-F238E27FC236}">
                  <a16:creationId xmlns:a16="http://schemas.microsoft.com/office/drawing/2014/main" id="{AF76EFF1-8C55-D4DC-8F4F-D0FC08198AC8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5203157-BC9F-2D11-E8CA-0403EB365D61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FE97790B-5331-9E88-14F6-65240A092701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74657E83-4D33-EAB3-DCC3-2805725C8304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33A30C99-09F8-74CD-070C-60C2DE4CF052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E5658676-FB0D-FE4F-D7E6-54FC2C796313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01B8E448-2A03-37F2-CF0E-2F30EA7ED268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7CF0707A-DE79-092D-A85F-11C276042CA6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D5F7548A-AC1B-FF2E-226C-12AC751B771D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77D6D546-29DC-DCA3-32A1-CE146DB29D09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8095ECD7-9F7D-4DD6-7736-E52B951453C9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9FBA5E90-D066-9336-0812-8A5BC8912F6A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9A5E3538-416F-FC57-A2D5-C5FE4424CC98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BEC8E51C-5097-3833-055C-5FDBCD48DE3B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11BC31D6-0D5D-12C8-AF27-3620A2A8A903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80" name="그룹 279">
              <a:extLst>
                <a:ext uri="{FF2B5EF4-FFF2-40B4-BE49-F238E27FC236}">
                  <a16:creationId xmlns:a16="http://schemas.microsoft.com/office/drawing/2014/main" id="{505AB5F1-14B2-7D6D-7AD6-D139D6EF1151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316" name="순서도: 자기 디스크 315">
                <a:extLst>
                  <a:ext uri="{FF2B5EF4-FFF2-40B4-BE49-F238E27FC236}">
                    <a16:creationId xmlns:a16="http://schemas.microsoft.com/office/drawing/2014/main" id="{950A4DDF-4F12-D406-7DBF-55942FE4F4D6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7" name="그룹 316">
                <a:extLst>
                  <a:ext uri="{FF2B5EF4-FFF2-40B4-BE49-F238E27FC236}">
                    <a16:creationId xmlns:a16="http://schemas.microsoft.com/office/drawing/2014/main" id="{929547E9-2AA4-8836-08B3-85BFB192CFC5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318" name="직사각형 317">
                  <a:extLst>
                    <a:ext uri="{FF2B5EF4-FFF2-40B4-BE49-F238E27FC236}">
                      <a16:creationId xmlns:a16="http://schemas.microsoft.com/office/drawing/2014/main" id="{DBB33B78-2E6F-DD5C-0506-98FC28AAD27B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9" name="평행 사변형 318">
                  <a:extLst>
                    <a:ext uri="{FF2B5EF4-FFF2-40B4-BE49-F238E27FC236}">
                      <a16:creationId xmlns:a16="http://schemas.microsoft.com/office/drawing/2014/main" id="{DDC29352-684C-B3D1-0363-DA0F10B7BDD9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6ADC2313-9F0B-8645-4630-233CE44DA473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id="{6983030D-7790-5F7E-926A-C2071ABA3589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311" name="순서도: 자기 디스크 310">
                <a:extLst>
                  <a:ext uri="{FF2B5EF4-FFF2-40B4-BE49-F238E27FC236}">
                    <a16:creationId xmlns:a16="http://schemas.microsoft.com/office/drawing/2014/main" id="{8A790B34-ABFA-1601-7C28-BE6A45DD4143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12" name="그룹 311">
                <a:extLst>
                  <a:ext uri="{FF2B5EF4-FFF2-40B4-BE49-F238E27FC236}">
                    <a16:creationId xmlns:a16="http://schemas.microsoft.com/office/drawing/2014/main" id="{3AE6B0F0-87FC-3DD5-7335-761CD7AE7C6D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313" name="직사각형 312">
                  <a:extLst>
                    <a:ext uri="{FF2B5EF4-FFF2-40B4-BE49-F238E27FC236}">
                      <a16:creationId xmlns:a16="http://schemas.microsoft.com/office/drawing/2014/main" id="{4CFBFCDD-D80C-38A0-C986-956EDFCE7031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4" name="평행 사변형 313">
                  <a:extLst>
                    <a:ext uri="{FF2B5EF4-FFF2-40B4-BE49-F238E27FC236}">
                      <a16:creationId xmlns:a16="http://schemas.microsoft.com/office/drawing/2014/main" id="{6A079A18-BC4E-4150-4EC5-08D362792E3D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83CEEAC6-74A7-2E2D-50B8-1428B00CA4AF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82" name="그룹 281">
              <a:extLst>
                <a:ext uri="{FF2B5EF4-FFF2-40B4-BE49-F238E27FC236}">
                  <a16:creationId xmlns:a16="http://schemas.microsoft.com/office/drawing/2014/main" id="{573FA415-7B2C-0641-8807-3875D03E2673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06" name="순서도: 자기 디스크 305">
                <a:extLst>
                  <a:ext uri="{FF2B5EF4-FFF2-40B4-BE49-F238E27FC236}">
                    <a16:creationId xmlns:a16="http://schemas.microsoft.com/office/drawing/2014/main" id="{24462D1E-0D8A-693F-CEA0-82AE394DFB9C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4442C294-5B6A-FA36-1D31-00A7ED9A848D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308" name="직사각형 307">
                  <a:extLst>
                    <a:ext uri="{FF2B5EF4-FFF2-40B4-BE49-F238E27FC236}">
                      <a16:creationId xmlns:a16="http://schemas.microsoft.com/office/drawing/2014/main" id="{BE9C25DC-10BB-C9F3-4181-4C8DF182A445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9" name="평행 사변형 308">
                  <a:extLst>
                    <a:ext uri="{FF2B5EF4-FFF2-40B4-BE49-F238E27FC236}">
                      <a16:creationId xmlns:a16="http://schemas.microsoft.com/office/drawing/2014/main" id="{B4555C06-7AB1-4747-D1E5-8EF0DC9BD307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7132847-F39F-DA64-D289-13C288411C9C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AD9568D5-BB65-4DF9-69DA-087C22120919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7AFF7CD0-640C-3170-55F7-B3435B51BABC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7721DBC3-0318-99B5-5DD7-D44D734354BC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DF367F08-7839-D2C4-8E83-EA981ECC5500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C35D18F5-9005-B0DF-9EE0-801ADF3FE27C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D34E618-63C7-2ECC-4F2F-00D4656FFA3F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1614E559-06F3-7154-A69B-6BC9DC6C1878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D2064754-F864-F4F6-0345-AB7D787A3B68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BAAD68AE-8223-E68A-BFC3-194DD049AA2B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03" name="원호 302">
              <a:extLst>
                <a:ext uri="{FF2B5EF4-FFF2-40B4-BE49-F238E27FC236}">
                  <a16:creationId xmlns:a16="http://schemas.microsoft.com/office/drawing/2014/main" id="{E934A176-CAB9-EAE0-61F1-A0858707C727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원호 303">
              <a:extLst>
                <a:ext uri="{FF2B5EF4-FFF2-40B4-BE49-F238E27FC236}">
                  <a16:creationId xmlns:a16="http://schemas.microsoft.com/office/drawing/2014/main" id="{5137E057-F2EC-E2FB-1EDB-D5E536BF918C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원호 304">
              <a:extLst>
                <a:ext uri="{FF2B5EF4-FFF2-40B4-BE49-F238E27FC236}">
                  <a16:creationId xmlns:a16="http://schemas.microsoft.com/office/drawing/2014/main" id="{75E6EB78-199E-1693-316F-29F6B7E7CEEB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080773" y="409979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5791056" y="3726545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7344248" y="3519994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정제소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296163" y="3318952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254485" y="3316904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11D3407E-26AC-DD42-DB97-6F469C50DE3D}"/>
              </a:ext>
            </a:extLst>
          </p:cNvPr>
          <p:cNvSpPr txBox="1"/>
          <p:nvPr/>
        </p:nvSpPr>
        <p:spPr>
          <a:xfrm>
            <a:off x="4613680" y="4327902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DE05AA58-E3C2-351F-997E-0F30334F906C}"/>
              </a:ext>
            </a:extLst>
          </p:cNvPr>
          <p:cNvSpPr txBox="1"/>
          <p:nvPr/>
        </p:nvSpPr>
        <p:spPr>
          <a:xfrm>
            <a:off x="6944724" y="3301949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A7C8C11-6766-B023-1563-6A2B4BA850A0}"/>
              </a:ext>
            </a:extLst>
          </p:cNvPr>
          <p:cNvSpPr txBox="1"/>
          <p:nvPr/>
        </p:nvSpPr>
        <p:spPr>
          <a:xfrm>
            <a:off x="4569005" y="364085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E4C7F010-7D61-8717-F203-EA19E8E81B92}"/>
              </a:ext>
            </a:extLst>
          </p:cNvPr>
          <p:cNvSpPr txBox="1"/>
          <p:nvPr/>
        </p:nvSpPr>
        <p:spPr>
          <a:xfrm>
            <a:off x="5123210" y="3860093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CFA6520B-0AC8-4EB7-EC68-17EFA9F70E04}"/>
              </a:ext>
            </a:extLst>
          </p:cNvPr>
          <p:cNvSpPr txBox="1"/>
          <p:nvPr/>
        </p:nvSpPr>
        <p:spPr>
          <a:xfrm>
            <a:off x="6582102" y="4063793"/>
            <a:ext cx="463089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 dirty="0" err="1">
                <a:solidFill>
                  <a:schemeClr val="bg1"/>
                </a:solidFill>
              </a:rPr>
              <a:t>정제소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8310CAA3-2EB9-6885-AB20-6C0A6B9AA20F}"/>
              </a:ext>
            </a:extLst>
          </p:cNvPr>
          <p:cNvSpPr txBox="1"/>
          <p:nvPr/>
        </p:nvSpPr>
        <p:spPr>
          <a:xfrm>
            <a:off x="6061227" y="4693584"/>
            <a:ext cx="463089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>
                <a:solidFill>
                  <a:schemeClr val="bg1"/>
                </a:solidFill>
              </a:rPr>
              <a:t>충전소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7599E9B2-7DB9-9510-3FAC-773823F7FC75}"/>
              </a:ext>
            </a:extLst>
          </p:cNvPr>
          <p:cNvSpPr txBox="1"/>
          <p:nvPr/>
        </p:nvSpPr>
        <p:spPr>
          <a:xfrm>
            <a:off x="5476502" y="4687652"/>
            <a:ext cx="463089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 dirty="0" err="1">
                <a:solidFill>
                  <a:schemeClr val="bg1"/>
                </a:solidFill>
              </a:rPr>
              <a:t>엔진실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680CB8EC-00A0-A0F0-F64B-7068FFA802DB}"/>
              </a:ext>
            </a:extLst>
          </p:cNvPr>
          <p:cNvSpPr txBox="1"/>
          <p:nvPr/>
        </p:nvSpPr>
        <p:spPr>
          <a:xfrm>
            <a:off x="5489723" y="4167603"/>
            <a:ext cx="382498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>
                <a:solidFill>
                  <a:schemeClr val="bg1"/>
                </a:solidFill>
              </a:rPr>
              <a:t>창고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E4C9BF1D-84DB-AFC1-D6D4-17CF580A54B9}"/>
              </a:ext>
            </a:extLst>
          </p:cNvPr>
          <p:cNvSpPr txBox="1"/>
          <p:nvPr/>
        </p:nvSpPr>
        <p:spPr>
          <a:xfrm>
            <a:off x="6492836" y="4506108"/>
            <a:ext cx="382498" cy="20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00" b="1">
                <a:solidFill>
                  <a:schemeClr val="bg1"/>
                </a:solidFill>
              </a:rPr>
              <a:t>창고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07C6FCA9-4A8D-447A-AA75-EB9D84054919}"/>
              </a:ext>
            </a:extLst>
          </p:cNvPr>
          <p:cNvSpPr/>
          <p:nvPr/>
        </p:nvSpPr>
        <p:spPr>
          <a:xfrm>
            <a:off x="1174275" y="822256"/>
            <a:ext cx="1595353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에서 구역 이름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31165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dirty="0"/>
              <a:t>예시</a:t>
            </a:r>
            <a:r>
              <a:rPr lang="en-US" altLang="ko-KR" sz="1100" dirty="0"/>
              <a:t>) </a:t>
            </a:r>
            <a:r>
              <a:rPr lang="ko-KR" altLang="en-US" sz="1100" dirty="0"/>
              <a:t>숲을 클릭했을 때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다시 소개창을 클릭하면 지도 </a:t>
            </a:r>
            <a:r>
              <a:rPr lang="en-US" altLang="ko-KR" sz="1100" dirty="0"/>
              <a:t>UI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돌아감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지도 </a:t>
            </a:r>
            <a:r>
              <a:rPr lang="en-US" altLang="ko-KR" sz="1100" dirty="0"/>
              <a:t>UI</a:t>
            </a:r>
            <a:r>
              <a:rPr lang="ko-KR" altLang="en-US" sz="1100" dirty="0"/>
              <a:t>의 </a:t>
            </a:r>
            <a:r>
              <a:rPr lang="en-US" altLang="ko-KR" sz="1100" dirty="0"/>
              <a:t>X</a:t>
            </a:r>
            <a:r>
              <a:rPr lang="ko-KR" altLang="en-US" sz="1100" dirty="0"/>
              <a:t>를 클릭하면 같이 꺼짐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46574" y="4026992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459781-A829-459A-918E-FCAA5F5305FB}"/>
              </a:ext>
            </a:extLst>
          </p:cNvPr>
          <p:cNvSpPr/>
          <p:nvPr/>
        </p:nvSpPr>
        <p:spPr>
          <a:xfrm>
            <a:off x="4951090" y="3005986"/>
            <a:ext cx="2458338" cy="1968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6DD98-FDEE-4964-9407-60A0AD11F9C9}"/>
              </a:ext>
            </a:extLst>
          </p:cNvPr>
          <p:cNvSpPr txBox="1"/>
          <p:nvPr/>
        </p:nvSpPr>
        <p:spPr>
          <a:xfrm>
            <a:off x="5965970" y="3031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01856-3CA8-4504-9A5D-38C50361A3E6}"/>
              </a:ext>
            </a:extLst>
          </p:cNvPr>
          <p:cNvSpPr txBox="1"/>
          <p:nvPr/>
        </p:nvSpPr>
        <p:spPr>
          <a:xfrm>
            <a:off x="5220790" y="3561003"/>
            <a:ext cx="188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간단소개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A70CF-7267-49DF-806A-CF76A09C60F5}"/>
              </a:ext>
            </a:extLst>
          </p:cNvPr>
          <p:cNvSpPr txBox="1"/>
          <p:nvPr/>
        </p:nvSpPr>
        <p:spPr>
          <a:xfrm>
            <a:off x="5704160" y="395359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나오는 재료</a:t>
            </a:r>
            <a:endParaRPr lang="ko-KR" altLang="en-US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BBE28D0-6456-465C-BB1A-753D790F0EF4}"/>
              </a:ext>
            </a:extLst>
          </p:cNvPr>
          <p:cNvSpPr/>
          <p:nvPr/>
        </p:nvSpPr>
        <p:spPr>
          <a:xfrm>
            <a:off x="5181113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524AFB1-AE61-4B50-9471-9A027ADFE5C0}"/>
              </a:ext>
            </a:extLst>
          </p:cNvPr>
          <p:cNvSpPr/>
          <p:nvPr/>
        </p:nvSpPr>
        <p:spPr>
          <a:xfrm>
            <a:off x="5725169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78B3783-CD2D-4F8D-BD1A-8AC270F2E929}"/>
              </a:ext>
            </a:extLst>
          </p:cNvPr>
          <p:cNvSpPr/>
          <p:nvPr/>
        </p:nvSpPr>
        <p:spPr>
          <a:xfrm>
            <a:off x="6239348" y="4332371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23E8D34-7005-4BDF-B228-C1E03487A0A9}"/>
              </a:ext>
            </a:extLst>
          </p:cNvPr>
          <p:cNvSpPr/>
          <p:nvPr/>
        </p:nvSpPr>
        <p:spPr>
          <a:xfrm>
            <a:off x="6800692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38B773-5871-4D87-AED2-3C83C047FCFC}"/>
              </a:ext>
            </a:extLst>
          </p:cNvPr>
          <p:cNvSpPr/>
          <p:nvPr/>
        </p:nvSpPr>
        <p:spPr>
          <a:xfrm>
            <a:off x="5181113" y="3416374"/>
            <a:ext cx="1968492" cy="561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9E5D74-7569-4DDB-993E-40439DD88E3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21F5F2-EA19-40B9-978A-C8ABC862CE23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00C612-28B8-4D08-B3A4-AA1F163A7C8E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6FDAAD-081C-4D4C-82B3-BD125BB0859B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5895A9A-09FE-4C9A-A1FC-0112CB78D935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D7E368-4934-4DA0-A828-DC776FD16DD1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40FEF6-FC8D-43AC-90AD-724B1453744A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902AE22-9B95-498A-97D3-816FB640AE58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18F9B43-DB76-4BD0-955C-775F329F5873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EB82B6-7815-4180-B0F2-43A4338A41A0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BC1AF0-0057-492C-8F62-E29ADA47144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95260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E4054F48-6B7C-4E7A-865F-D1FE65A19182}"/>
              </a:ext>
            </a:extLst>
          </p:cNvPr>
          <p:cNvSpPr/>
          <p:nvPr/>
        </p:nvSpPr>
        <p:spPr>
          <a:xfrm>
            <a:off x="2834839" y="814537"/>
            <a:ext cx="1736314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3EF366-51AC-4215-8983-11C877E414F7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DD2486-94E2-41B4-A468-E6F98A5FB8A6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EF0740-2054-4CCE-98FE-76B51E8EED69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6BBB20-644D-466E-8C55-A821AA418C28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2649C5-860F-4B67-969E-BFE7D0EF544F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C8A5D-CED1-41D6-83B2-FD6FB2FEC68C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8299072-543B-41A1-B254-14283D440593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D02EBD8-9AC5-4EA2-A25D-319ABA5EE924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BC2FA7-CA4F-45B9-A684-2BE2F2250927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8D21BE-6F2C-45A0-A328-4955A1319397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4E3F7C58-7A97-4AF0-B83B-48F9FAAAFFA0}"/>
              </a:ext>
            </a:extLst>
          </p:cNvPr>
          <p:cNvSpPr/>
          <p:nvPr/>
        </p:nvSpPr>
        <p:spPr>
          <a:xfrm>
            <a:off x="4616750" y="809084"/>
            <a:ext cx="1240749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2626241" y="-142634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1110509" y="4413899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1455221" y="4758611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7629256" y="4823779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7841692" y="2719915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7837080" y="2031812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942129" y="2135550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1030014" y="2286913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6" name="그래픽 15" descr="연구 단색으로 채워진">
            <a:extLst>
              <a:ext uri="{FF2B5EF4-FFF2-40B4-BE49-F238E27FC236}">
                <a16:creationId xmlns:a16="http://schemas.microsoft.com/office/drawing/2014/main" id="{D185DECD-4ADE-4C4D-854C-4734DA23E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5132" y="4900431"/>
            <a:ext cx="4572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A19C90-A249-450D-9A94-BC4777C04674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7C5455-0C11-4BF1-ACA6-CA44F0F3C818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704435-29DE-40A6-A836-AD641CDA10D0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B948EC-3C40-487F-B8AF-312B222AE781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388184-E7C1-4623-854D-477B1E2B6E51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D9CF27-AB19-4C31-BC8B-CFE1F3D8FB14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F21399-FE20-45B0-A0C5-03EF9CB2752B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E95738-1852-40A7-AB65-78B686CF871F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9125A9-45AB-45BE-95DE-F5B31FC2B0BD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6DAC9B-AEF9-4164-B502-FB1A45BCB48A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6239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5E26BFD8-6AAB-4DE7-A65B-7AFA7B226647}"/>
              </a:ext>
            </a:extLst>
          </p:cNvPr>
          <p:cNvSpPr/>
          <p:nvPr/>
        </p:nvSpPr>
        <p:spPr>
          <a:xfrm>
            <a:off x="5880412" y="855081"/>
            <a:ext cx="1367803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2626241" y="-142634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1110509" y="4413899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1455221" y="4758611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7629256" y="4823779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7841692" y="2719915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7837080" y="2031812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942129" y="2135550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1030014" y="2286913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17" name="Picture 2" descr="긴급 전화 번호 Android 로고, 온라인 상점 버튼, 상표, 기타, 로고 png | PNGWing">
            <a:extLst>
              <a:ext uri="{FF2B5EF4-FFF2-40B4-BE49-F238E27FC236}">
                <a16:creationId xmlns:a16="http://schemas.microsoft.com/office/drawing/2014/main" id="{30F71498-B886-45C2-AF03-C4C7AAAF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84" b="93413" l="9967" r="89701">
                        <a14:foregroundMark x1="36545" y1="13174" x2="55482" y2="11377"/>
                        <a14:foregroundMark x1="55482" y1="11377" x2="62791" y2="16168"/>
                        <a14:foregroundMark x1="43189" y1="9581" x2="53488" y2="8383"/>
                        <a14:foregroundMark x1="35880" y1="86826" x2="54485" y2="93413"/>
                        <a14:foregroundMark x1="54485" y1="93413" x2="63123" y2="85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693" y="4823779"/>
            <a:ext cx="1100372" cy="61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5FAAF0-C386-4842-A2B5-37BA0D3DDF25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C11CD0-1B51-4BE4-9801-E9EAF270A5BD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0E69D2-E4B0-41C3-901B-B335E458926C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BF2FEC6-CCF5-4D45-8D0E-A83BEB97641A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2F6D1B-79A9-4FD2-9ACE-5D6C2CA45830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99064D-9D41-4249-BC3C-FCB4C560C120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1EAAD-8D26-46AB-A98C-2BEA62B05DA7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59E385-226B-4940-83BB-D4203A2FF79A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E176B-AC17-45AF-8859-4CED121F9DB8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C549D3-75B4-4EF6-83F1-5AFAC96E49BF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795528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B3FF4AA1-484D-4F9C-9567-598916F6CEA9}"/>
              </a:ext>
            </a:extLst>
          </p:cNvPr>
          <p:cNvSpPr/>
          <p:nvPr/>
        </p:nvSpPr>
        <p:spPr>
          <a:xfrm>
            <a:off x="5918711" y="866244"/>
            <a:ext cx="1300356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62C11-2E61-42A3-82F3-710684F0E290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BACA68-C565-4590-8A47-BEBA52BF28B6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3DB004-DC77-427C-B29B-F01C72DBFD29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1AC9E18-5F91-41ED-8C8C-5BDEA324B79E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5019D1-4CA6-438E-8298-4C1DBBAD1511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751EDD-2A7B-4312-A93B-183F74C6F15E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1C1C0FD-E065-47DA-9A5A-4D7C0308A09B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62E9DB0-23C1-44FD-B5DF-37A8614E61D7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2F27A-433C-4E2B-A9A9-D13DAA807E15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2B0A1C-3703-4A86-B3DF-B020F526929A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146044-B2C2-C839-D572-894E7B341502}"/>
              </a:ext>
            </a:extLst>
          </p:cNvPr>
          <p:cNvSpPr/>
          <p:nvPr/>
        </p:nvSpPr>
        <p:spPr>
          <a:xfrm>
            <a:off x="564813" y="2237904"/>
            <a:ext cx="5496132" cy="16545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" name="별: 꼭짓점 32개 6">
            <a:extLst>
              <a:ext uri="{FF2B5EF4-FFF2-40B4-BE49-F238E27FC236}">
                <a16:creationId xmlns:a16="http://schemas.microsoft.com/office/drawing/2014/main" id="{34CFB87F-2F4B-EAE2-DFD0-67D7C7BDCD38}"/>
              </a:ext>
            </a:extLst>
          </p:cNvPr>
          <p:cNvSpPr/>
          <p:nvPr/>
        </p:nvSpPr>
        <p:spPr>
          <a:xfrm>
            <a:off x="564813" y="2305670"/>
            <a:ext cx="5496132" cy="1552210"/>
          </a:xfrm>
          <a:prstGeom prst="star32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16개 5">
            <a:extLst>
              <a:ext uri="{FF2B5EF4-FFF2-40B4-BE49-F238E27FC236}">
                <a16:creationId xmlns:a16="http://schemas.microsoft.com/office/drawing/2014/main" id="{E7A24F96-7033-F88F-0A93-D6B8A300368A}"/>
              </a:ext>
            </a:extLst>
          </p:cNvPr>
          <p:cNvSpPr/>
          <p:nvPr/>
        </p:nvSpPr>
        <p:spPr>
          <a:xfrm>
            <a:off x="939699" y="2668001"/>
            <a:ext cx="4919626" cy="914400"/>
          </a:xfrm>
          <a:prstGeom prst="star16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937574-FA27-42F6-BB9C-7537B4BB790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사망시</a:t>
            </a:r>
            <a:r>
              <a:rPr lang="ko-KR" altLang="en-US" sz="2800" b="1" dirty="0"/>
              <a:t> 죽은 사람 시점</a:t>
            </a:r>
            <a:endParaRPr lang="en-US" altLang="ko-KR" sz="28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6D9DBE57-389A-1163-BA34-ED0B4C71B58B}"/>
              </a:ext>
            </a:extLst>
          </p:cNvPr>
          <p:cNvSpPr/>
          <p:nvPr/>
        </p:nvSpPr>
        <p:spPr>
          <a:xfrm rot="5400000">
            <a:off x="1919199" y="299760"/>
            <a:ext cx="2792400" cy="556120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5" name="그림 74" descr="텍스트, 인형이(가) 표시된 사진&#10;&#10;자동 생성된 설명">
            <a:extLst>
              <a:ext uri="{FF2B5EF4-FFF2-40B4-BE49-F238E27FC236}">
                <a16:creationId xmlns:a16="http://schemas.microsoft.com/office/drawing/2014/main" id="{D9F9F29B-E498-4795-C959-2476A8835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78" y="2460372"/>
            <a:ext cx="1239976" cy="1239976"/>
          </a:xfrm>
          <a:prstGeom prst="rect">
            <a:avLst/>
          </a:prstGeom>
        </p:spPr>
      </p:pic>
      <p:pic>
        <p:nvPicPr>
          <p:cNvPr id="3" name="그림 2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62A73DE7-A639-9544-DA66-A7CE3FE8D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395" y="2563122"/>
            <a:ext cx="1034475" cy="1034475"/>
          </a:xfrm>
          <a:prstGeom prst="rect">
            <a:avLst/>
          </a:prstGeom>
        </p:spPr>
      </p:pic>
      <p:pic>
        <p:nvPicPr>
          <p:cNvPr id="1026" name="Picture 2" descr="어몽어스 킬모션 오토마타, 박스로 직접 만들기 | 1boon">
            <a:extLst>
              <a:ext uri="{FF2B5EF4-FFF2-40B4-BE49-F238E27FC236}">
                <a16:creationId xmlns:a16="http://schemas.microsoft.com/office/drawing/2014/main" id="{E5380706-FC97-467B-E801-BF6C00388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1" b="17814"/>
          <a:stretch/>
        </p:blipFill>
        <p:spPr bwMode="auto">
          <a:xfrm>
            <a:off x="1604864" y="5030305"/>
            <a:ext cx="3735378" cy="130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CE78C25-82BE-DF65-DC38-BD76B6BD5FDD}"/>
              </a:ext>
            </a:extLst>
          </p:cNvPr>
          <p:cNvSpPr/>
          <p:nvPr/>
        </p:nvSpPr>
        <p:spPr>
          <a:xfrm>
            <a:off x="3218154" y="4598131"/>
            <a:ext cx="484632" cy="37394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1C8D6B-9C4F-FFB3-68E8-E9896FBAA1B7}"/>
              </a:ext>
            </a:extLst>
          </p:cNvPr>
          <p:cNvSpPr/>
          <p:nvPr/>
        </p:nvSpPr>
        <p:spPr>
          <a:xfrm>
            <a:off x="7378757" y="3210344"/>
            <a:ext cx="4043082" cy="13877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찌르는 모션 </a:t>
            </a:r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 실행</a:t>
            </a:r>
            <a:b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사운드로 찌르는 느낌을 확실히 주기</a:t>
            </a:r>
          </a:p>
        </p:txBody>
      </p:sp>
    </p:spTree>
    <p:extLst>
      <p:ext uri="{BB962C8B-B14F-4D97-AF65-F5344CB8AC3E}">
        <p14:creationId xmlns:p14="http://schemas.microsoft.com/office/powerpoint/2010/main" val="276993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순서도: 대체 처리 73">
            <a:extLst>
              <a:ext uri="{FF2B5EF4-FFF2-40B4-BE49-F238E27FC236}">
                <a16:creationId xmlns:a16="http://schemas.microsoft.com/office/drawing/2014/main" id="{294AD6F2-A79D-404E-BF1D-C62F08BFF979}"/>
              </a:ext>
            </a:extLst>
          </p:cNvPr>
          <p:cNvSpPr/>
          <p:nvPr/>
        </p:nvSpPr>
        <p:spPr>
          <a:xfrm>
            <a:off x="5885269" y="841660"/>
            <a:ext cx="1300356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859988-6E1C-4E5D-AC78-3E4EDCCF7B4C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D382302-BF1A-442E-8BDA-565037D70A8B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F4A5FD-40A4-451A-B2FB-92DEB327DC03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24B20E-4717-49C8-AA42-2FE248CE3FEB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698B71-8AE3-4BC1-B7EB-94BB7FDA7538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75135E-239E-492D-95ED-86F104B99FC1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0CE26B-B0AE-4080-9A8C-7C566DAC7DC8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8E0314B-6982-4E54-B3AC-7AFDD1F8EEAC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3A38EA-5C1E-4382-9A73-E68269F3FFE2}"/>
              </a:ext>
            </a:extLst>
          </p:cNvPr>
          <p:cNvSpPr txBox="1"/>
          <p:nvPr/>
        </p:nvSpPr>
        <p:spPr>
          <a:xfrm>
            <a:off x="5852533" y="104901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7A8F25-A929-4ABF-9702-4EE0B7A5F35A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EFFA82-3E98-720C-42AD-2E02C304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0" y="2062519"/>
            <a:ext cx="7702052" cy="412293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3831B2-1342-2223-DEEA-D7D8DBBC5E04}"/>
              </a:ext>
            </a:extLst>
          </p:cNvPr>
          <p:cNvSpPr/>
          <p:nvPr/>
        </p:nvSpPr>
        <p:spPr>
          <a:xfrm>
            <a:off x="2789122" y="2222768"/>
            <a:ext cx="1263480" cy="519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68E6E7C9-0EE0-D4EF-4B4C-B1039BC5675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577788" y="2482745"/>
            <a:ext cx="1211334" cy="25997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799AAA-7794-713B-F2B5-DD722AD60C1B}"/>
              </a:ext>
            </a:extLst>
          </p:cNvPr>
          <p:cNvSpPr txBox="1"/>
          <p:nvPr/>
        </p:nvSpPr>
        <p:spPr>
          <a:xfrm>
            <a:off x="70939" y="2612733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무슨 시간인지 표시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2F3679-37ED-7618-130D-53CD6E8A35A7}"/>
              </a:ext>
            </a:extLst>
          </p:cNvPr>
          <p:cNvSpPr/>
          <p:nvPr/>
        </p:nvSpPr>
        <p:spPr>
          <a:xfrm>
            <a:off x="2420471" y="2062519"/>
            <a:ext cx="7700682" cy="41051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03FFECF-12B3-B998-FBAA-294F2BAF127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15486" y="2222768"/>
            <a:ext cx="1211334" cy="259976"/>
          </a:xfrm>
          <a:prstGeom prst="bentConnector3">
            <a:avLst>
              <a:gd name="adj1" fmla="val 2927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430B72F-3DF4-27DA-1103-62725F2D0511}"/>
              </a:ext>
            </a:extLst>
          </p:cNvPr>
          <p:cNvSpPr txBox="1"/>
          <p:nvPr/>
        </p:nvSpPr>
        <p:spPr>
          <a:xfrm>
            <a:off x="10726820" y="208426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채팅 버튼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76E02D3-B46C-55AE-8547-92F6AC99FB1A}"/>
              </a:ext>
            </a:extLst>
          </p:cNvPr>
          <p:cNvSpPr/>
          <p:nvPr/>
        </p:nvSpPr>
        <p:spPr>
          <a:xfrm>
            <a:off x="9250478" y="2146730"/>
            <a:ext cx="304800" cy="304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36CBEC13-AFAD-1D25-1796-72DAD0582B5C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9402878" y="1425818"/>
            <a:ext cx="1211334" cy="72091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C068CCD-1519-BD9F-A87F-7C17EE891D0E}"/>
              </a:ext>
            </a:extLst>
          </p:cNvPr>
          <p:cNvSpPr txBox="1"/>
          <p:nvPr/>
        </p:nvSpPr>
        <p:spPr>
          <a:xfrm>
            <a:off x="10633984" y="1296404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새로운 채팅이 있을 때</a:t>
            </a:r>
            <a:endParaRPr lang="en-US" altLang="ko-KR" sz="1200" dirty="0"/>
          </a:p>
          <a:p>
            <a:pPr algn="ctr"/>
            <a:r>
              <a:rPr lang="en-US" altLang="ko-KR" sz="1200" dirty="0"/>
              <a:t>“ ! ” </a:t>
            </a:r>
            <a:r>
              <a:rPr lang="ko-KR" altLang="en-US" sz="1200" dirty="0"/>
              <a:t>표시 </a:t>
            </a:r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17E9539D-1240-4422-AF9F-519265EC292B}"/>
              </a:ext>
            </a:extLst>
          </p:cNvPr>
          <p:cNvSpPr/>
          <p:nvPr/>
        </p:nvSpPr>
        <p:spPr>
          <a:xfrm>
            <a:off x="5888606" y="836979"/>
            <a:ext cx="130035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881907"/>
            <a:ext cx="3566015" cy="2937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21928" y="489215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2949336" y="5818683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CF336-D764-4D9A-A389-B2C40CFA3C9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69477-6D03-43C3-8DAD-5F767B40C5D2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667296-1920-44F7-AC25-D45E249F72B4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F6E99-5422-4434-AC5A-88490FD45AA7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274BD1-9ABC-45B5-8862-1E5A0BB37537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9F9C3B-3CA2-48A8-908F-AB7BFCD73E5B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7F18A2-CBDF-45D8-B7BA-FFC399229F03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2F2A5B-282F-4C6D-B5FD-6EA168C135AF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4ED787-C040-4D56-9CC8-5A7752795219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196220-159C-4C04-A057-0B78E96416F5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937574-FA27-42F6-BB9C-7537B4BB790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690627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대체 처리 1">
            <a:extLst>
              <a:ext uri="{FF2B5EF4-FFF2-40B4-BE49-F238E27FC236}">
                <a16:creationId xmlns:a16="http://schemas.microsoft.com/office/drawing/2014/main" id="{A3AF1E10-C07A-42CD-82FE-B4888DE8C71D}"/>
              </a:ext>
            </a:extLst>
          </p:cNvPr>
          <p:cNvSpPr/>
          <p:nvPr/>
        </p:nvSpPr>
        <p:spPr>
          <a:xfrm>
            <a:off x="38784" y="983615"/>
            <a:ext cx="1461890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2053987" y="2072728"/>
            <a:ext cx="7609968" cy="3897762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484173" y="4338567"/>
              <a:ext cx="599703" cy="59970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3C8058-1AB4-4B6F-A9AE-4C2B218C6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96" b="90000" l="9962" r="89655">
                        <a14:foregroundMark x1="47510" y1="10000" x2="58238" y2="8696"/>
                        <a14:foregroundMark x1="27969" y1="36957" x2="61303" y2="46087"/>
                        <a14:foregroundMark x1="61303" y1="46087" x2="74330" y2="45652"/>
                        <a14:foregroundMark x1="26054" y1="50000" x2="75096" y2="44783"/>
                        <a14:foregroundMark x1="75096" y1="44783" x2="75096" y2="44783"/>
                        <a14:foregroundMark x1="27586" y1="44783" x2="34866" y2="43913"/>
                        <a14:foregroundMark x1="42912" y1="89130" x2="64751" y2="87826"/>
                        <a14:foregroundMark x1="63985" y1="87826" x2="76245" y2="79565"/>
                        <a14:foregroundMark x1="53640" y1="55217" x2="58238" y2="54783"/>
                        <a14:backgroundMark x1="18774" y1="28696" x2="14559" y2="46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8152" y="4716197"/>
            <a:ext cx="1098139" cy="9677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1466EC-FF9E-484C-950B-765175DF3A79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41C880-734D-4703-92E4-2AAB7F6AFE4F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709E5-715E-4A55-BE0B-5DDDE16CA53B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3FAAD-590C-4790-B7DB-903A205FAA7E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7E5D4F-47F2-4537-9927-34CBD2D263BB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EEEEAE-91BA-48AE-9FFD-9EDD3BDAD233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AF720D-4059-43D8-B315-92591C43C98F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C5C0D5E-319C-45C0-96C6-EE58F3552516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6AE3BD-B41F-44DF-B5DB-3C0373A81717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28DDBD2-5589-4B34-BF42-3F3C0751F230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9FACBE-AD48-47F7-9D82-A51CE60EDCBA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59375B-509B-4458-B14C-D5180A3DEA42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C9E3CFE-6692-4583-83DA-15491CECDF59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853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17E9539D-1240-4422-AF9F-519265EC292B}"/>
              </a:ext>
            </a:extLst>
          </p:cNvPr>
          <p:cNvSpPr/>
          <p:nvPr/>
        </p:nvSpPr>
        <p:spPr>
          <a:xfrm>
            <a:off x="5888606" y="836979"/>
            <a:ext cx="130035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69477-6D03-43C3-8DAD-5F767B40C5D2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667296-1920-44F7-AC25-D45E249F72B4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F6E99-5422-4434-AC5A-88490FD45AA7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274BD1-9ABC-45B5-8862-1E5A0BB37537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9F9C3B-3CA2-48A8-908F-AB7BFCD73E5B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7F18A2-CBDF-45D8-B7BA-FFC399229F03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2F2A5B-282F-4C6D-B5FD-6EA168C135AF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4ED787-C040-4D56-9CC8-5A7752795219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196220-159C-4C04-A057-0B78E96416F5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937574-FA27-42F6-BB9C-7537B4BB790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2302A4-B1D5-87A3-E103-B3F304D3D487}"/>
              </a:ext>
            </a:extLst>
          </p:cNvPr>
          <p:cNvGrpSpPr/>
          <p:nvPr/>
        </p:nvGrpSpPr>
        <p:grpSpPr>
          <a:xfrm>
            <a:off x="555112" y="2090358"/>
            <a:ext cx="3980399" cy="1998645"/>
            <a:chOff x="1006045" y="3321026"/>
            <a:chExt cx="3980399" cy="1998645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22F3F47-814D-F5E5-41A4-4CB2B1143EEE}"/>
                </a:ext>
              </a:extLst>
            </p:cNvPr>
            <p:cNvSpPr/>
            <p:nvPr/>
          </p:nvSpPr>
          <p:spPr>
            <a:xfrm rot="5400000">
              <a:off x="1996922" y="2330149"/>
              <a:ext cx="1998645" cy="398039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텍스트, 인형이(가) 표시된 사진&#10;&#10;자동 생성된 설명">
              <a:extLst>
                <a:ext uri="{FF2B5EF4-FFF2-40B4-BE49-F238E27FC236}">
                  <a16:creationId xmlns:a16="http://schemas.microsoft.com/office/drawing/2014/main" id="{E6833584-45B2-6AEF-15F2-EA24BAD71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941" y="4074765"/>
              <a:ext cx="887506" cy="88750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57512A4-327F-271E-9B04-6784F4713E4F}"/>
                </a:ext>
              </a:extLst>
            </p:cNvPr>
            <p:cNvSpPr/>
            <p:nvPr/>
          </p:nvSpPr>
          <p:spPr>
            <a:xfrm>
              <a:off x="1027528" y="3625189"/>
              <a:ext cx="3933826" cy="449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섬 곳곳을 누비며 생존을 하던 </a:t>
              </a:r>
              <a:r>
                <a:rPr lang="en-US" altLang="ko-KR" sz="800" dirty="0">
                  <a:solidFill>
                    <a:schemeClr val="tx1"/>
                  </a:solidFill>
                </a:rPr>
                <a:t>[</a:t>
              </a:r>
              <a:r>
                <a:rPr lang="ko-KR" altLang="en-US" sz="800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  <a:r>
                <a:rPr lang="ko-KR" altLang="en-US" sz="800" dirty="0">
                  <a:solidFill>
                    <a:schemeClr val="tx1"/>
                  </a:solidFill>
                </a:rPr>
                <a:t>은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</a:rPr>
                <a:t>는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94424F1-B742-E54B-4D45-B0157E3E3C14}"/>
              </a:ext>
            </a:extLst>
          </p:cNvPr>
          <p:cNvGrpSpPr/>
          <p:nvPr/>
        </p:nvGrpSpPr>
        <p:grpSpPr>
          <a:xfrm>
            <a:off x="5846097" y="2116277"/>
            <a:ext cx="3980399" cy="1998645"/>
            <a:chOff x="6864900" y="2062519"/>
            <a:chExt cx="3980399" cy="1998645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7AD51C71-1257-2931-0347-6C6FD8E2C7CF}"/>
                </a:ext>
              </a:extLst>
            </p:cNvPr>
            <p:cNvSpPr/>
            <p:nvPr/>
          </p:nvSpPr>
          <p:spPr>
            <a:xfrm rot="5400000">
              <a:off x="7855777" y="1071642"/>
              <a:ext cx="1998645" cy="398039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1" name="그림 60" descr="텍스트, 인형이(가) 표시된 사진&#10;&#10;자동 생성된 설명">
              <a:extLst>
                <a:ext uri="{FF2B5EF4-FFF2-40B4-BE49-F238E27FC236}">
                  <a16:creationId xmlns:a16="http://schemas.microsoft.com/office/drawing/2014/main" id="{2955DA8A-274F-5C2D-7C45-F35F69C5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96" y="2816258"/>
              <a:ext cx="887506" cy="887506"/>
            </a:xfrm>
            <a:prstGeom prst="rect">
              <a:avLst/>
            </a:prstGeom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AA750A9-9156-693A-2590-F31E5E0A0C80}"/>
                </a:ext>
              </a:extLst>
            </p:cNvPr>
            <p:cNvSpPr/>
            <p:nvPr/>
          </p:nvSpPr>
          <p:spPr>
            <a:xfrm>
              <a:off x="6886383" y="2366682"/>
              <a:ext cx="3933826" cy="449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섬 곳곳을 누비며 생존을 하던 </a:t>
              </a:r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은</a:t>
              </a:r>
              <a:r>
                <a:rPr lang="en-US" altLang="ko-KR" sz="700" dirty="0">
                  <a:solidFill>
                    <a:schemeClr val="tx1"/>
                  </a:solidFill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</a:rPr>
                <a:t>는</a:t>
              </a:r>
              <a:r>
                <a:rPr lang="en-US" altLang="ko-KR" sz="7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ko-KR" altLang="en-US" sz="900" b="1" dirty="0">
                  <a:solidFill>
                    <a:srgbClr val="FF0000"/>
                  </a:solidFill>
                </a:rPr>
                <a:t>납치자</a:t>
              </a:r>
              <a:r>
                <a:rPr lang="ko-KR" altLang="en-US" sz="700" dirty="0">
                  <a:solidFill>
                    <a:schemeClr val="tx1"/>
                  </a:solidFill>
                </a:rPr>
                <a:t> 였습니다</a:t>
              </a:r>
              <a:r>
                <a:rPr lang="en-US" altLang="ko-KR" sz="700" dirty="0">
                  <a:solidFill>
                    <a:schemeClr val="tx1"/>
                  </a:solidFill>
                </a:rPr>
                <a:t>.</a:t>
              </a:r>
              <a:br>
                <a:rPr lang="en-US" altLang="ko-KR" sz="700" dirty="0">
                  <a:solidFill>
                    <a:schemeClr val="tx1"/>
                  </a:solidFill>
                </a:rPr>
              </a:br>
              <a:r>
                <a:rPr lang="ko-KR" altLang="en-US" sz="700" dirty="0">
                  <a:solidFill>
                    <a:schemeClr val="tx1"/>
                  </a:solidFill>
                </a:rPr>
                <a:t>모두 그</a:t>
              </a:r>
              <a:r>
                <a:rPr lang="en-US" altLang="ko-KR" sz="700" dirty="0">
                  <a:solidFill>
                    <a:schemeClr val="tx1"/>
                  </a:solidFill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</a:rPr>
                <a:t>그녀</a:t>
              </a:r>
              <a:r>
                <a:rPr lang="en-US" altLang="ko-KR" sz="700" dirty="0">
                  <a:solidFill>
                    <a:schemeClr val="tx1"/>
                  </a:solidFill>
                </a:rPr>
                <a:t>)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향해 돌을 던져주세요</a:t>
              </a:r>
            </a:p>
          </p:txBody>
        </p:sp>
      </p:grp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DE2938E-240A-7AEE-0088-2899F9EA6B96}"/>
              </a:ext>
            </a:extLst>
          </p:cNvPr>
          <p:cNvSpPr/>
          <p:nvPr/>
        </p:nvSpPr>
        <p:spPr>
          <a:xfrm>
            <a:off x="4889849" y="2844097"/>
            <a:ext cx="601909" cy="3872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C2644F-C3CF-50B1-96E2-10467E5BAD1D}"/>
              </a:ext>
            </a:extLst>
          </p:cNvPr>
          <p:cNvSpPr/>
          <p:nvPr/>
        </p:nvSpPr>
        <p:spPr>
          <a:xfrm>
            <a:off x="539180" y="1667729"/>
            <a:ext cx="9144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납치자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BB5889-A32C-1F59-B71B-B90FE54303B1}"/>
              </a:ext>
            </a:extLst>
          </p:cNvPr>
          <p:cNvSpPr/>
          <p:nvPr/>
        </p:nvSpPr>
        <p:spPr>
          <a:xfrm>
            <a:off x="10062992" y="1866732"/>
            <a:ext cx="2021432" cy="2248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초간 화면이 유지되며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화면을 터지하면 좌우에서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돌이 날아갑니다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br>
              <a:rPr lang="en-US" altLang="ko-KR" sz="1000" dirty="0">
                <a:solidFill>
                  <a:schemeClr val="tx1"/>
                </a:solidFill>
              </a:rPr>
            </a:b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ko-KR" altLang="en-US" sz="1000" dirty="0">
                <a:solidFill>
                  <a:schemeClr val="tx1"/>
                </a:solidFill>
              </a:rPr>
              <a:t>초 동안 돌이 날아갑니다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 3</a:t>
            </a:r>
            <a:r>
              <a:rPr lang="ko-KR" altLang="en-US" sz="900" dirty="0">
                <a:solidFill>
                  <a:schemeClr val="tx1"/>
                </a:solidFill>
              </a:rPr>
              <a:t>초가 지나면 캐릭터가 쓰러집니다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pic>
        <p:nvPicPr>
          <p:cNvPr id="1026" name="Picture 2" descr="돌 일러스트 PNG, AI 무료 다운로드 (2022년) - 리틀딥">
            <a:extLst>
              <a:ext uri="{FF2B5EF4-FFF2-40B4-BE49-F238E27FC236}">
                <a16:creationId xmlns:a16="http://schemas.microsoft.com/office/drawing/2014/main" id="{5BB526EF-7E24-0F75-BA62-7451EF91F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7" b="48627"/>
          <a:stretch/>
        </p:blipFill>
        <p:spPr bwMode="auto">
          <a:xfrm>
            <a:off x="6388960" y="3003044"/>
            <a:ext cx="299645" cy="25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돌 일러스트 PNG, AI 무료 다운로드 (2022년) - 리틀딥">
            <a:extLst>
              <a:ext uri="{FF2B5EF4-FFF2-40B4-BE49-F238E27FC236}">
                <a16:creationId xmlns:a16="http://schemas.microsoft.com/office/drawing/2014/main" id="{A4458AA0-D1B7-6473-7A02-F1C7E3131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3" t="8347" b="50803"/>
          <a:stretch/>
        </p:blipFill>
        <p:spPr bwMode="auto">
          <a:xfrm>
            <a:off x="9038887" y="3070046"/>
            <a:ext cx="275481" cy="18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돌 일러스트 PNG, AI 무료 다운로드 (2022년) - 리틀딥">
            <a:extLst>
              <a:ext uri="{FF2B5EF4-FFF2-40B4-BE49-F238E27FC236}">
                <a16:creationId xmlns:a16="http://schemas.microsoft.com/office/drawing/2014/main" id="{DB25D024-768E-CA25-0418-7E3357643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3" t="8347" b="50803"/>
          <a:stretch/>
        </p:blipFill>
        <p:spPr bwMode="auto">
          <a:xfrm>
            <a:off x="6688605" y="3506233"/>
            <a:ext cx="275481" cy="18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돌 일러스트 PNG, AI 무료 다운로드 (2022년) - 리틀딥">
            <a:extLst>
              <a:ext uri="{FF2B5EF4-FFF2-40B4-BE49-F238E27FC236}">
                <a16:creationId xmlns:a16="http://schemas.microsoft.com/office/drawing/2014/main" id="{553C7241-C40D-54DA-E142-C2886144A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7" b="48627"/>
          <a:stretch/>
        </p:blipFill>
        <p:spPr bwMode="auto">
          <a:xfrm>
            <a:off x="8833093" y="3600653"/>
            <a:ext cx="299645" cy="25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FCE48C-2E01-5E9B-0ED2-3E9A4F3E43B1}"/>
              </a:ext>
            </a:extLst>
          </p:cNvPr>
          <p:cNvCxnSpPr>
            <a:stCxn id="1026" idx="3"/>
          </p:cNvCxnSpPr>
          <p:nvPr/>
        </p:nvCxnSpPr>
        <p:spPr>
          <a:xfrm>
            <a:off x="6688605" y="3130858"/>
            <a:ext cx="731388" cy="3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D01183-6A26-1EAC-C3BE-90E1AD3236CB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6964086" y="3460703"/>
            <a:ext cx="525594" cy="13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5FDA506-009A-BB63-E8D5-3A2947F0C967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8211671" y="3422547"/>
            <a:ext cx="621422" cy="30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B139713-6132-C182-9285-C0E9419E3FCB}"/>
              </a:ext>
            </a:extLst>
          </p:cNvPr>
          <p:cNvCxnSpPr>
            <a:cxnSpLocks/>
          </p:cNvCxnSpPr>
          <p:nvPr/>
        </p:nvCxnSpPr>
        <p:spPr>
          <a:xfrm flipH="1" flipV="1">
            <a:off x="8211671" y="3130857"/>
            <a:ext cx="760735" cy="4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BCCD079-A888-8C1B-C33D-062F97181F68}"/>
              </a:ext>
            </a:extLst>
          </p:cNvPr>
          <p:cNvGrpSpPr/>
          <p:nvPr/>
        </p:nvGrpSpPr>
        <p:grpSpPr>
          <a:xfrm>
            <a:off x="539180" y="4649287"/>
            <a:ext cx="3980399" cy="1998645"/>
            <a:chOff x="1006045" y="3321026"/>
            <a:chExt cx="3980399" cy="1998645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CBB3023-2645-85DF-7E82-F988BD4FF333}"/>
                </a:ext>
              </a:extLst>
            </p:cNvPr>
            <p:cNvSpPr/>
            <p:nvPr/>
          </p:nvSpPr>
          <p:spPr>
            <a:xfrm rot="5400000">
              <a:off x="1996922" y="2330149"/>
              <a:ext cx="1998645" cy="398039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3" name="그림 62" descr="텍스트, 인형이(가) 표시된 사진&#10;&#10;자동 생성된 설명">
              <a:extLst>
                <a:ext uri="{FF2B5EF4-FFF2-40B4-BE49-F238E27FC236}">
                  <a16:creationId xmlns:a16="http://schemas.microsoft.com/office/drawing/2014/main" id="{7F91ED70-F5D7-BAAD-E244-AAAC7E1CC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9941" y="4074765"/>
              <a:ext cx="887506" cy="887506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07953A9C-8574-96E2-A316-4620C5B883D4}"/>
                </a:ext>
              </a:extLst>
            </p:cNvPr>
            <p:cNvSpPr/>
            <p:nvPr/>
          </p:nvSpPr>
          <p:spPr>
            <a:xfrm>
              <a:off x="1027528" y="3625189"/>
              <a:ext cx="3933826" cy="449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섬 곳곳을 누비며 생존을 하던 </a:t>
              </a:r>
              <a:r>
                <a:rPr lang="en-US" altLang="ko-KR" sz="800" dirty="0">
                  <a:solidFill>
                    <a:schemeClr val="tx1"/>
                  </a:solidFill>
                </a:rPr>
                <a:t>[</a:t>
              </a:r>
              <a:r>
                <a:rPr lang="ko-KR" altLang="en-US" sz="800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  <a:r>
                <a:rPr lang="ko-KR" altLang="en-US" sz="800" dirty="0">
                  <a:solidFill>
                    <a:schemeClr val="tx1"/>
                  </a:solidFill>
                </a:rPr>
                <a:t>은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</a:rPr>
                <a:t>는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FC5CFCF-52FC-8C47-3DFE-DAA4AD0A7A56}"/>
              </a:ext>
            </a:extLst>
          </p:cNvPr>
          <p:cNvGrpSpPr/>
          <p:nvPr/>
        </p:nvGrpSpPr>
        <p:grpSpPr>
          <a:xfrm>
            <a:off x="5847593" y="4649287"/>
            <a:ext cx="3980399" cy="1998645"/>
            <a:chOff x="6864900" y="2062519"/>
            <a:chExt cx="3980399" cy="1998645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D4F5E6FE-5A97-5878-ADF6-28F74A85684E}"/>
                </a:ext>
              </a:extLst>
            </p:cNvPr>
            <p:cNvSpPr/>
            <p:nvPr/>
          </p:nvSpPr>
          <p:spPr>
            <a:xfrm rot="5400000">
              <a:off x="7855777" y="1071642"/>
              <a:ext cx="1998645" cy="3980399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7" name="그림 66" descr="텍스트, 인형이(가) 표시된 사진&#10;&#10;자동 생성된 설명">
              <a:extLst>
                <a:ext uri="{FF2B5EF4-FFF2-40B4-BE49-F238E27FC236}">
                  <a16:creationId xmlns:a16="http://schemas.microsoft.com/office/drawing/2014/main" id="{AFB9C5C8-C824-F00C-C473-77308BD69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5111" y="3035922"/>
              <a:ext cx="887506" cy="887506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E4A421E-ECF5-9793-3006-14D290CB9A8D}"/>
                </a:ext>
              </a:extLst>
            </p:cNvPr>
            <p:cNvSpPr/>
            <p:nvPr/>
          </p:nvSpPr>
          <p:spPr>
            <a:xfrm>
              <a:off x="6886383" y="2366682"/>
              <a:ext cx="3933826" cy="44957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dirty="0">
                  <a:solidFill>
                    <a:schemeClr val="tx1"/>
                  </a:solidFill>
                </a:rPr>
                <a:t>섬 곳곳을 누비며 생존을 하던 </a:t>
              </a:r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은</a:t>
              </a:r>
              <a:r>
                <a:rPr lang="en-US" altLang="ko-KR" sz="700" dirty="0">
                  <a:solidFill>
                    <a:schemeClr val="tx1"/>
                  </a:solidFill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</a:rPr>
                <a:t>는</a:t>
              </a:r>
              <a:r>
                <a:rPr lang="en-US" altLang="ko-KR" sz="7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ko-KR" altLang="en-US" sz="900" b="1" dirty="0">
                  <a:solidFill>
                    <a:srgbClr val="0070C0"/>
                  </a:solidFill>
                </a:rPr>
                <a:t>생존자</a:t>
              </a:r>
              <a:r>
                <a:rPr lang="ko-KR" altLang="en-US" sz="700" dirty="0">
                  <a:solidFill>
                    <a:schemeClr val="tx1"/>
                  </a:solidFill>
                </a:rPr>
                <a:t> 였습니다</a:t>
              </a:r>
              <a:r>
                <a:rPr lang="en-US" altLang="ko-KR" sz="700" dirty="0">
                  <a:solidFill>
                    <a:schemeClr val="tx1"/>
                  </a:solidFill>
                </a:rPr>
                <a:t>.</a:t>
              </a:r>
              <a:br>
                <a:rPr lang="en-US" altLang="ko-KR" sz="700" dirty="0">
                  <a:solidFill>
                    <a:schemeClr val="tx1"/>
                  </a:solidFill>
                </a:rPr>
              </a:br>
              <a:r>
                <a:rPr lang="ko-KR" altLang="en-US" sz="700" dirty="0">
                  <a:solidFill>
                    <a:schemeClr val="tx1"/>
                  </a:solidFill>
                </a:rPr>
                <a:t>모두 그</a:t>
              </a:r>
              <a:r>
                <a:rPr lang="en-US" altLang="ko-KR" sz="700" dirty="0">
                  <a:solidFill>
                    <a:schemeClr val="tx1"/>
                  </a:solidFill>
                </a:rPr>
                <a:t>(</a:t>
              </a:r>
              <a:r>
                <a:rPr lang="ko-KR" altLang="en-US" sz="700" dirty="0">
                  <a:solidFill>
                    <a:schemeClr val="tx1"/>
                  </a:solidFill>
                </a:rPr>
                <a:t>그녀</a:t>
              </a:r>
              <a:r>
                <a:rPr lang="en-US" altLang="ko-KR" sz="700" dirty="0">
                  <a:solidFill>
                    <a:schemeClr val="tx1"/>
                  </a:solidFill>
                </a:rPr>
                <a:t>)</a:t>
              </a:r>
              <a:r>
                <a:rPr lang="ko-KR" altLang="en-US" sz="700" dirty="0">
                  <a:solidFill>
                    <a:schemeClr val="tx1"/>
                  </a:solidFill>
                </a:rPr>
                <a:t>를 좋은 곳으로 가도록 빌어줍시다</a:t>
              </a:r>
              <a:r>
                <a:rPr lang="en-US" altLang="ko-KR" sz="700" dirty="0">
                  <a:solidFill>
                    <a:schemeClr val="tx1"/>
                  </a:solidFill>
                </a:rPr>
                <a:t>.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AA5018B7-22B5-EC5C-1499-FE46BBC09B72}"/>
              </a:ext>
            </a:extLst>
          </p:cNvPr>
          <p:cNvSpPr/>
          <p:nvPr/>
        </p:nvSpPr>
        <p:spPr>
          <a:xfrm>
            <a:off x="4873917" y="5403026"/>
            <a:ext cx="601909" cy="3872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461369-3D41-0D6C-EB77-9E7FBB588A02}"/>
              </a:ext>
            </a:extLst>
          </p:cNvPr>
          <p:cNvSpPr/>
          <p:nvPr/>
        </p:nvSpPr>
        <p:spPr>
          <a:xfrm>
            <a:off x="540430" y="4208501"/>
            <a:ext cx="9144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생존자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9383BA7-6C37-A451-CC82-67BE01569A66}"/>
              </a:ext>
            </a:extLst>
          </p:cNvPr>
          <p:cNvSpPr/>
          <p:nvPr/>
        </p:nvSpPr>
        <p:spPr>
          <a:xfrm>
            <a:off x="10047060" y="4425661"/>
            <a:ext cx="2021432" cy="2248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초간 화면이 유지되며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화면을 터지하면 좌우에서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천사들이 나타납니다</a:t>
            </a:r>
            <a:br>
              <a:rPr lang="en-US" altLang="ko-KR" sz="1000" dirty="0">
                <a:solidFill>
                  <a:schemeClr val="tx1"/>
                </a:solidFill>
              </a:rPr>
            </a:b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 3</a:t>
            </a:r>
            <a:r>
              <a:rPr lang="ko-KR" altLang="en-US" sz="800" dirty="0">
                <a:solidFill>
                  <a:schemeClr val="tx1"/>
                </a:solidFill>
              </a:rPr>
              <a:t>초가 지나면 캐릭터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주변에 천사들이 모였다 흩어지며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유령으로 바뀝니다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유령으로 바뀌고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초 뒤 꺼짐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pic>
        <p:nvPicPr>
          <p:cNvPr id="80" name="Picture 6" descr="남자 사람, 천사 아기, 기타, 천사 png | PNGEgg">
            <a:extLst>
              <a:ext uri="{FF2B5EF4-FFF2-40B4-BE49-F238E27FC236}">
                <a16:creationId xmlns:a16="http://schemas.microsoft.com/office/drawing/2014/main" id="{390E4EC3-DDD0-5B36-207F-5BD0C786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170" y="5806514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남자 사람, 천사 아기, 기타, 천사 png | PNGEgg">
            <a:extLst>
              <a:ext uri="{FF2B5EF4-FFF2-40B4-BE49-F238E27FC236}">
                <a16:creationId xmlns:a16="http://schemas.microsoft.com/office/drawing/2014/main" id="{4DEFA6E3-7C8C-F6DB-1E10-936414456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782" y="6169205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남자 사람, 천사 아기, 기타, 천사 png | PNGEgg">
            <a:extLst>
              <a:ext uri="{FF2B5EF4-FFF2-40B4-BE49-F238E27FC236}">
                <a16:creationId xmlns:a16="http://schemas.microsoft.com/office/drawing/2014/main" id="{395724BC-486C-4B5E-2355-B3007CA3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887" y="6138874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남자 사람, 천사 아기, 기타, 천사 png | PNGEgg">
            <a:extLst>
              <a:ext uri="{FF2B5EF4-FFF2-40B4-BE49-F238E27FC236}">
                <a16:creationId xmlns:a16="http://schemas.microsoft.com/office/drawing/2014/main" id="{E84A1EC9-0983-0153-20AB-934526FA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221" y="5537618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남자 사람, 천사 아기, 기타, 천사 png | PNGEgg">
            <a:extLst>
              <a:ext uri="{FF2B5EF4-FFF2-40B4-BE49-F238E27FC236}">
                <a16:creationId xmlns:a16="http://schemas.microsoft.com/office/drawing/2014/main" id="{219043A7-CAE8-ECEC-1169-CBF69D856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069" y="5648609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남자 사람, 천사 아기, 기타, 천사 png | PNGEgg">
            <a:extLst>
              <a:ext uri="{FF2B5EF4-FFF2-40B4-BE49-F238E27FC236}">
                <a16:creationId xmlns:a16="http://schemas.microsoft.com/office/drawing/2014/main" id="{D2EE9DAD-197C-C2D2-5C76-DF0B0BC1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67" b="96833" l="10000" r="90000">
                        <a14:foregroundMark x1="40222" y1="8500" x2="40222" y2="8500"/>
                        <a14:foregroundMark x1="42333" y1="6333" x2="50778" y2="4833"/>
                        <a14:foregroundMark x1="50778" y1="4833" x2="51667" y2="4833"/>
                        <a14:foregroundMark x1="46222" y1="57833" x2="47444" y2="71000"/>
                        <a14:foregroundMark x1="41778" y1="65833" x2="51444" y2="65833"/>
                        <a14:foregroundMark x1="51444" y1="65833" x2="56333" y2="73333"/>
                        <a14:foregroundMark x1="56333" y1="73333" x2="56889" y2="76500"/>
                        <a14:foregroundMark x1="44889" y1="59833" x2="42222" y2="67167"/>
                        <a14:foregroundMark x1="42222" y1="67167" x2="40222" y2="87833"/>
                        <a14:foregroundMark x1="40222" y1="87833" x2="43333" y2="91167"/>
                        <a14:foregroundMark x1="55000" y1="61833" x2="59111" y2="71667"/>
                        <a14:foregroundMark x1="59111" y1="71667" x2="61333" y2="89667"/>
                        <a14:foregroundMark x1="61333" y1="89667" x2="56667" y2="92333"/>
                        <a14:foregroundMark x1="43000" y1="93167" x2="41778" y2="94167"/>
                        <a14:foregroundMark x1="56222" y1="95333" x2="59222" y2="93500"/>
                        <a14:foregroundMark x1="46889" y1="77000" x2="57778" y2="77500"/>
                        <a14:foregroundMark x1="57111" y1="59000" x2="59111" y2="64000"/>
                        <a14:foregroundMark x1="43889" y1="58833" x2="42556" y2="66000"/>
                        <a14:foregroundMark x1="42000" y1="95833" x2="42000" y2="95833"/>
                        <a14:foregroundMark x1="58111" y1="96500" x2="58111" y2="96500"/>
                        <a14:foregroundMark x1="42778" y1="96833" x2="42778" y2="9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68" y="5501363"/>
            <a:ext cx="363979" cy="2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17E9539D-1240-4422-AF9F-519265EC292B}"/>
              </a:ext>
            </a:extLst>
          </p:cNvPr>
          <p:cNvSpPr/>
          <p:nvPr/>
        </p:nvSpPr>
        <p:spPr>
          <a:xfrm>
            <a:off x="7269174" y="836979"/>
            <a:ext cx="130035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D69477-6D03-43C3-8DAD-5F767B40C5D2}"/>
              </a:ext>
            </a:extLst>
          </p:cNvPr>
          <p:cNvSpPr txBox="1"/>
          <p:nvPr/>
        </p:nvSpPr>
        <p:spPr>
          <a:xfrm>
            <a:off x="37779" y="1043754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4667296-1920-44F7-AC25-D45E249F72B4}"/>
              </a:ext>
            </a:extLst>
          </p:cNvPr>
          <p:cNvSpPr/>
          <p:nvPr/>
        </p:nvSpPr>
        <p:spPr>
          <a:xfrm flipH="1">
            <a:off x="1130655" y="103447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EF6E99-5422-4434-AC5A-88490FD45AA7}"/>
              </a:ext>
            </a:extLst>
          </p:cNvPr>
          <p:cNvSpPr txBox="1"/>
          <p:nvPr/>
        </p:nvSpPr>
        <p:spPr>
          <a:xfrm>
            <a:off x="1166095" y="105459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상세 지도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F274BD1-9ABC-45B5-8862-1E5A0BB37537}"/>
              </a:ext>
            </a:extLst>
          </p:cNvPr>
          <p:cNvSpPr/>
          <p:nvPr/>
        </p:nvSpPr>
        <p:spPr>
          <a:xfrm flipH="1">
            <a:off x="2789122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9F9C3B-3CA2-48A8-908F-AB7BFCD73E5B}"/>
              </a:ext>
            </a:extLst>
          </p:cNvPr>
          <p:cNvSpPr txBox="1"/>
          <p:nvPr/>
        </p:nvSpPr>
        <p:spPr>
          <a:xfrm>
            <a:off x="2789122" y="1065572"/>
            <a:ext cx="18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인 게임 설정 창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37F18A2-CBDF-45D8-B7BA-FFC399229F03}"/>
              </a:ext>
            </a:extLst>
          </p:cNvPr>
          <p:cNvSpPr txBox="1"/>
          <p:nvPr/>
        </p:nvSpPr>
        <p:spPr>
          <a:xfrm>
            <a:off x="4593476" y="1028045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시체 발견</a:t>
            </a:r>
            <a:endParaRPr lang="ko-KR" altLang="en-US" sz="1600" b="1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2F2A5B-282F-4C6D-B5FD-6EA168C135AF}"/>
              </a:ext>
            </a:extLst>
          </p:cNvPr>
          <p:cNvSpPr/>
          <p:nvPr/>
        </p:nvSpPr>
        <p:spPr>
          <a:xfrm flipH="1">
            <a:off x="458207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4ED787-C040-4D56-9CC8-5A7752795219}"/>
              </a:ext>
            </a:extLst>
          </p:cNvPr>
          <p:cNvSpPr/>
          <p:nvPr/>
        </p:nvSpPr>
        <p:spPr>
          <a:xfrm flipH="1">
            <a:off x="5846097" y="1052400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9196220-159C-4C04-A057-0B78E96416F5}"/>
              </a:ext>
            </a:extLst>
          </p:cNvPr>
          <p:cNvSpPr txBox="1"/>
          <p:nvPr/>
        </p:nvSpPr>
        <p:spPr>
          <a:xfrm>
            <a:off x="5891816" y="1049021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회의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채팅 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937574-FA27-42F6-BB9C-7537B4BB7908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78EA2D6-C1B5-E288-0D18-AB1112A5749D}"/>
              </a:ext>
            </a:extLst>
          </p:cNvPr>
          <p:cNvSpPr/>
          <p:nvPr/>
        </p:nvSpPr>
        <p:spPr>
          <a:xfrm flipH="1">
            <a:off x="7207813" y="1043434"/>
            <a:ext cx="4571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CEDA21-CC4A-146C-0732-FFEB6B3ADFE9}"/>
              </a:ext>
            </a:extLst>
          </p:cNvPr>
          <p:cNvSpPr txBox="1"/>
          <p:nvPr/>
        </p:nvSpPr>
        <p:spPr>
          <a:xfrm>
            <a:off x="7315272" y="1066677"/>
            <a:ext cx="1459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게임 종료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9E5DFC-661F-18D1-C604-9AF568408D08}"/>
              </a:ext>
            </a:extLst>
          </p:cNvPr>
          <p:cNvSpPr/>
          <p:nvPr/>
        </p:nvSpPr>
        <p:spPr>
          <a:xfrm>
            <a:off x="412376" y="1631576"/>
            <a:ext cx="3030071" cy="3668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재료를 모두 찾아 섬을 탈출했을 때</a:t>
            </a:r>
            <a:endParaRPr lang="en-US" altLang="ko-KR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4E8BC-B814-6442-9C35-D964F31D7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8" y="2593141"/>
            <a:ext cx="4484950" cy="317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EFF25F35-E74B-3419-AECF-64BF3EBF248C}"/>
              </a:ext>
            </a:extLst>
          </p:cNvPr>
          <p:cNvSpPr/>
          <p:nvPr/>
        </p:nvSpPr>
        <p:spPr>
          <a:xfrm>
            <a:off x="5961529" y="1695621"/>
            <a:ext cx="3030071" cy="3668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납치자가 생존자를 모두 죽였을 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D08A7-F417-4E86-8CBA-1FC9EFF4C391}"/>
              </a:ext>
            </a:extLst>
          </p:cNvPr>
          <p:cNvSpPr/>
          <p:nvPr/>
        </p:nvSpPr>
        <p:spPr>
          <a:xfrm>
            <a:off x="6532040" y="2593140"/>
            <a:ext cx="4484950" cy="3170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쓰러진 사람(할머니)의 일러스트 – 무료 일러스트 소재집 KuKuKeKe">
            <a:extLst>
              <a:ext uri="{FF2B5EF4-FFF2-40B4-BE49-F238E27FC236}">
                <a16:creationId xmlns:a16="http://schemas.microsoft.com/office/drawing/2014/main" id="{57384AA9-EA1F-B580-5D78-4A271A31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970" y="3963701"/>
            <a:ext cx="1349188" cy="6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쓰러진 사람(할머니)의 일러스트 – 무료 일러스트 소재집 KuKuKeKe">
            <a:extLst>
              <a:ext uri="{FF2B5EF4-FFF2-40B4-BE49-F238E27FC236}">
                <a16:creationId xmlns:a16="http://schemas.microsoft.com/office/drawing/2014/main" id="{38839C40-DBAF-A564-81EC-EB2B68D84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05" y="4968793"/>
            <a:ext cx="1349188" cy="6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6" descr="쓰러진 사람(할머니)의 일러스트 – 무료 일러스트 소재집 KuKuKeKe">
            <a:extLst>
              <a:ext uri="{FF2B5EF4-FFF2-40B4-BE49-F238E27FC236}">
                <a16:creationId xmlns:a16="http://schemas.microsoft.com/office/drawing/2014/main" id="{02A308A0-2ADE-7878-43FD-F23659E90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02" y="3952395"/>
            <a:ext cx="1349188" cy="60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코피가 쓰러진 사람(남성)의 일러스트 – 무료 일러스트 소재집 KuKuKeKe">
            <a:extLst>
              <a:ext uri="{FF2B5EF4-FFF2-40B4-BE49-F238E27FC236}">
                <a16:creationId xmlns:a16="http://schemas.microsoft.com/office/drawing/2014/main" id="{ACA7DA26-9176-C75D-E7A3-95245511A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006" y="2983537"/>
            <a:ext cx="1731796" cy="7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코피가 쓰러진 사람(남성)의 일러스트 – 무료 일러스트 소재집 KuKuKeKe">
            <a:extLst>
              <a:ext uri="{FF2B5EF4-FFF2-40B4-BE49-F238E27FC236}">
                <a16:creationId xmlns:a16="http://schemas.microsoft.com/office/drawing/2014/main" id="{2C15F2F7-7865-1703-0C16-7872EBE4C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74" y="4797986"/>
            <a:ext cx="1731796" cy="7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68BAD0E4-8FFC-BFE7-ED33-30B7D6FF9F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475" y="3705232"/>
            <a:ext cx="1054922" cy="1054922"/>
          </a:xfrm>
          <a:prstGeom prst="rect">
            <a:avLst/>
          </a:prstGeom>
        </p:spPr>
      </p:pic>
      <p:pic>
        <p:nvPicPr>
          <p:cNvPr id="89" name="그림 8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9985DD26-6A91-7CAC-D6E2-A30983E01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39" y="3730946"/>
            <a:ext cx="1054922" cy="1054922"/>
          </a:xfrm>
          <a:prstGeom prst="rect">
            <a:avLst/>
          </a:prstGeom>
        </p:spPr>
      </p:pic>
      <p:pic>
        <p:nvPicPr>
          <p:cNvPr id="90" name="그림 89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84D1541D-E845-CEB9-7881-437FDC106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77" y="3726092"/>
            <a:ext cx="1054922" cy="10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대체 처리 42">
            <a:extLst>
              <a:ext uri="{FF2B5EF4-FFF2-40B4-BE49-F238E27FC236}">
                <a16:creationId xmlns:a16="http://schemas.microsoft.com/office/drawing/2014/main" id="{CC960C92-4A0D-4684-A9B0-47367F64D01C}"/>
              </a:ext>
            </a:extLst>
          </p:cNvPr>
          <p:cNvSpPr/>
          <p:nvPr/>
        </p:nvSpPr>
        <p:spPr>
          <a:xfrm>
            <a:off x="1557927" y="983615"/>
            <a:ext cx="1337913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467955" y="292517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806158" y="3309412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467955" y="387190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819014" y="4241234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828F26-1B3E-45AE-9A17-4E8BC322E34A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105831-ACDB-41A1-AF58-1148F28B5DB7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FE5A72-A33C-4C05-B728-0AC00FDFBF39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CCC259-D598-4382-91BA-1C4298B1600C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9DE701-1EDA-443F-BC31-5E0A647E574A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4E7950-6FE0-4001-AAF9-D672C81F3F95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8C1540-EE6A-4A1B-9DC6-BAF3048AC9F4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5815D-6588-4ECD-87DE-E955DF113C16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2AEAB5-D9DB-4307-9F52-1E4E860DE712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5B6339D-EAE6-445A-A5E4-B0A77B235270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B982EF-98A3-4C1D-BE67-CC7F195C000E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C051CF0-4188-4063-9A79-A5486C883C57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31027D-F3CC-4A88-AAC0-15CE00C90200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순서도: 대체 처리 37">
            <a:extLst>
              <a:ext uri="{FF2B5EF4-FFF2-40B4-BE49-F238E27FC236}">
                <a16:creationId xmlns:a16="http://schemas.microsoft.com/office/drawing/2014/main" id="{17F297ED-5FD8-4CCE-8198-AC0E42929E7E}"/>
              </a:ext>
            </a:extLst>
          </p:cNvPr>
          <p:cNvSpPr/>
          <p:nvPr/>
        </p:nvSpPr>
        <p:spPr>
          <a:xfrm>
            <a:off x="2914891" y="974653"/>
            <a:ext cx="131101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180962" y="2775098"/>
            <a:ext cx="477887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한 칸 씩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다른 패널이 켜져 있을 경우</a:t>
            </a:r>
            <a:r>
              <a:rPr lang="ko-KR" altLang="en-US" sz="1200" dirty="0"/>
              <a:t> 아이템을 얻었을 때 인벤토리의 빈 칸 중</a:t>
            </a:r>
            <a:endParaRPr lang="en-US" altLang="ko-KR" sz="1200" dirty="0"/>
          </a:p>
          <a:p>
            <a:r>
              <a:rPr lang="ko-KR" altLang="en-US" sz="1100" dirty="0"/>
              <a:t>가장 왼쪽에</a:t>
            </a:r>
            <a:r>
              <a:rPr lang="en-US" altLang="ko-KR" sz="1100" dirty="0"/>
              <a:t> </a:t>
            </a:r>
            <a:r>
              <a:rPr lang="ko-KR" altLang="en-US" sz="1100" dirty="0"/>
              <a:t>있는 칸에 들어갑니다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1B7839-A41F-4BB7-98D5-DA0BF40A963E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42C43F-48CB-4E5F-A6CB-BFAABD62EB1A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424DC1-3FE9-40E3-854D-A4898053A8B6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B51F31-58D6-490F-86BA-2C6DE88F3F06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9EE93-E224-45B0-A62D-FFE3ABB9F7D3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86A20-A5DC-4890-9C4F-E146B22724EF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9A9E98-6197-40A7-B5AA-76EE398DEE28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9A5726-F1F2-4BEC-BC09-51ED58F58CE7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EAF6CC-2E59-4FC9-A784-D83C3C0FE24A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C76CDD-CA5B-467E-BA33-4DC6845A12FE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BD4FB40-4594-403C-AFB9-FF07484CAC55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5AF5BD-CA1D-46A6-94D8-35075D6FF7B8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0DC01F-F325-41B9-9A32-D3DDFB9D9291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DF83C5-F75F-4A64-A53C-597225893E14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순서도: 대체 처리 111">
            <a:extLst>
              <a:ext uri="{FF2B5EF4-FFF2-40B4-BE49-F238E27FC236}">
                <a16:creationId xmlns:a16="http://schemas.microsoft.com/office/drawing/2014/main" id="{E620B704-F475-44C7-A3E3-5EA71B6D37EC}"/>
              </a:ext>
            </a:extLst>
          </p:cNvPr>
          <p:cNvSpPr/>
          <p:nvPr/>
        </p:nvSpPr>
        <p:spPr>
          <a:xfrm>
            <a:off x="4280452" y="946372"/>
            <a:ext cx="1853162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608303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574542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29A499-14C2-46E3-A556-C01A123C6CED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01DE6AB-AB6C-4922-9FAB-BA5A16770781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310BCC-5390-4B8C-9B03-0F852A825C5D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E2DAC7-C63A-43C1-B6BC-C7ABBFBF3D86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4A6A02F-9806-444F-9C36-51654BBE09FD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631AB6-5F05-46E7-9DD4-302BF5881624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34376CE-544A-4520-A1F5-83E0934C6706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1ECAFC9-A421-46A9-ADB1-456F7AAE9CFC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6A9F70B-6C85-4771-ACC1-43D837FAF3B1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76A8CE9-07E3-4620-A125-F50FE69763CD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BFD1026-9BBE-462D-B591-50F7C5C33FEB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73C612F-C4FD-4499-B510-C199EAC653D5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AA3451B-63F3-43F1-8F44-A1D6DD158E52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F61081-0A94-40FC-AE3F-67BEA706BB7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순서도: 대체 처리 111">
            <a:extLst>
              <a:ext uri="{FF2B5EF4-FFF2-40B4-BE49-F238E27FC236}">
                <a16:creationId xmlns:a16="http://schemas.microsoft.com/office/drawing/2014/main" id="{E620B704-F475-44C7-A3E3-5EA71B6D37EC}"/>
              </a:ext>
            </a:extLst>
          </p:cNvPr>
          <p:cNvSpPr/>
          <p:nvPr/>
        </p:nvSpPr>
        <p:spPr>
          <a:xfrm>
            <a:off x="4280452" y="946372"/>
            <a:ext cx="1853162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229A499-14C2-46E3-A556-C01A123C6CED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01DE6AB-AB6C-4922-9FAB-BA5A16770781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310BCC-5390-4B8C-9B03-0F852A825C5D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6E2DAC7-C63A-43C1-B6BC-C7ABBFBF3D86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4A6A02F-9806-444F-9C36-51654BBE09FD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631AB6-5F05-46E7-9DD4-302BF5881624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34376CE-544A-4520-A1F5-83E0934C6706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1ECAFC9-A421-46A9-ADB1-456F7AAE9CFC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6A9F70B-6C85-4771-ACC1-43D837FAF3B1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76A8CE9-07E3-4620-A125-F50FE69763CD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BFD1026-9BBE-462D-B591-50F7C5C33FEB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73C612F-C4FD-4499-B510-C199EAC653D5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AA3451B-63F3-43F1-8F44-A1D6DD158E52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5F61081-0A94-40FC-AE3F-67BEA706BB7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28617-520D-C075-5389-62950815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98" y="2257855"/>
            <a:ext cx="6855825" cy="383198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592304F-282B-339E-EF9A-83507B8830F7}"/>
              </a:ext>
            </a:extLst>
          </p:cNvPr>
          <p:cNvCxnSpPr/>
          <p:nvPr/>
        </p:nvCxnSpPr>
        <p:spPr>
          <a:xfrm flipV="1">
            <a:off x="7081935" y="5337110"/>
            <a:ext cx="1474236" cy="8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5E3736-4005-49EA-4B19-B9DCA87B04F2}"/>
              </a:ext>
            </a:extLst>
          </p:cNvPr>
          <p:cNvSpPr txBox="1"/>
          <p:nvPr/>
        </p:nvSpPr>
        <p:spPr>
          <a:xfrm>
            <a:off x="8630817" y="5240598"/>
            <a:ext cx="374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방장이 아닌 유저들은 </a:t>
            </a:r>
            <a:r>
              <a:rPr lang="en-US" altLang="ko-KR" sz="1200" dirty="0"/>
              <a:t>READY </a:t>
            </a:r>
            <a:r>
              <a:rPr lang="ko-KR" altLang="en-US" sz="1200" dirty="0"/>
              <a:t>버튼 배치</a:t>
            </a:r>
          </a:p>
        </p:txBody>
      </p:sp>
    </p:spTree>
    <p:extLst>
      <p:ext uri="{BB962C8B-B14F-4D97-AF65-F5344CB8AC3E}">
        <p14:creationId xmlns:p14="http://schemas.microsoft.com/office/powerpoint/2010/main" val="193225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0B24DAB4-51A8-4816-A6CF-66E74AFFECDD}"/>
              </a:ext>
            </a:extLst>
          </p:cNvPr>
          <p:cNvSpPr/>
          <p:nvPr/>
        </p:nvSpPr>
        <p:spPr>
          <a:xfrm>
            <a:off x="6183822" y="965687"/>
            <a:ext cx="103687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6858A8-0A46-4B44-B61C-7CBF1E625DE1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001AD-C417-4FC1-9D40-BD32C29A7254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E3E377-35B7-4D5E-9FC3-9EB7194812E2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D9DC8D-7EA2-49A3-A519-7142FD1FE637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F846F2-EE13-4450-AC18-766E97703FFD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303FF1-892E-475F-87F8-7453E759674F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929E6-FF40-4B7A-856A-C9C3272B9F4D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FA45D3-12A1-40E5-8938-04053C7B3FB4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211B6B-1A0E-464F-85B8-80ACE97DFBD9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E8F614-6CCC-4A24-9CE3-65D9FD249771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16C86B-21FF-4F52-BFD1-5A5BE33A073E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78BCD7-C616-4BC2-9AA2-F9C89B1A63EE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D0981B-3884-472C-A834-E045D7905B09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75F23-8DCA-4026-AB02-79D6628C53A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0B24DAB4-51A8-4816-A6CF-66E74AFFECDD}"/>
              </a:ext>
            </a:extLst>
          </p:cNvPr>
          <p:cNvSpPr/>
          <p:nvPr/>
        </p:nvSpPr>
        <p:spPr>
          <a:xfrm>
            <a:off x="6183822" y="965687"/>
            <a:ext cx="1036875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6858A8-0A46-4B44-B61C-7CBF1E625DE1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7001AD-C417-4FC1-9D40-BD32C29A7254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E3E377-35B7-4D5E-9FC3-9EB7194812E2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D9DC8D-7EA2-49A3-A519-7142FD1FE637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F846F2-EE13-4450-AC18-766E97703FFD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303FF1-892E-475F-87F8-7453E759674F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929E6-FF40-4B7A-856A-C9C3272B9F4D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EFA45D3-12A1-40E5-8938-04053C7B3FB4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211B6B-1A0E-464F-85B8-80ACE97DFBD9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E8F614-6CCC-4A24-9CE3-65D9FD249771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16C86B-21FF-4F52-BFD1-5A5BE33A073E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E78BCD7-C616-4BC2-9AA2-F9C89B1A63EE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DD0981B-3884-472C-A834-E045D7905B09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C75F23-8DCA-4026-AB02-79D6628C53A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EDC6320-AB88-614C-E78C-D2F4B89BDE93}"/>
              </a:ext>
            </a:extLst>
          </p:cNvPr>
          <p:cNvSpPr/>
          <p:nvPr/>
        </p:nvSpPr>
        <p:spPr>
          <a:xfrm>
            <a:off x="5465136" y="4729013"/>
            <a:ext cx="5426982" cy="14762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7" name="표 18">
            <a:extLst>
              <a:ext uri="{FF2B5EF4-FFF2-40B4-BE49-F238E27FC236}">
                <a16:creationId xmlns:a16="http://schemas.microsoft.com/office/drawing/2014/main" id="{28ECE919-89B9-9FBC-E949-9381F940B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268944"/>
              </p:ext>
            </p:extLst>
          </p:nvPr>
        </p:nvGraphicFramePr>
        <p:xfrm>
          <a:off x="6206468" y="4842587"/>
          <a:ext cx="3486270" cy="574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045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81045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74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</a:rPr>
                        <a:t>유리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marL="100286" marR="100286" marT="50143" marB="50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graphicFrame>
        <p:nvGraphicFramePr>
          <p:cNvPr id="48" name="표 21">
            <a:extLst>
              <a:ext uri="{FF2B5EF4-FFF2-40B4-BE49-F238E27FC236}">
                <a16:creationId xmlns:a16="http://schemas.microsoft.com/office/drawing/2014/main" id="{2ECB4043-3F18-8808-CB53-65A959846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82278"/>
              </p:ext>
            </p:extLst>
          </p:nvPr>
        </p:nvGraphicFramePr>
        <p:xfrm>
          <a:off x="7243556" y="5519030"/>
          <a:ext cx="1745616" cy="58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872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581872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581872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84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marL="106863" marR="106863" marT="53431" marB="53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marL="106863" marR="106863" marT="53431" marB="53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marL="106863" marR="106863" marT="53431" marB="534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8959C32-056C-EA76-059A-AA1326CDB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35" y="2258506"/>
            <a:ext cx="3976703" cy="201771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C4689A-4196-713A-88AF-14ACA83BD12E}"/>
              </a:ext>
            </a:extLst>
          </p:cNvPr>
          <p:cNvCxnSpPr/>
          <p:nvPr/>
        </p:nvCxnSpPr>
        <p:spPr>
          <a:xfrm>
            <a:off x="3092824" y="2904565"/>
            <a:ext cx="4856779" cy="1824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D76335-7091-C509-28EA-B541BEDE7975}"/>
              </a:ext>
            </a:extLst>
          </p:cNvPr>
          <p:cNvSpPr/>
          <p:nvPr/>
        </p:nvSpPr>
        <p:spPr>
          <a:xfrm>
            <a:off x="7220697" y="2402597"/>
            <a:ext cx="3641869" cy="12860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재료 모은 정도 </a:t>
            </a:r>
            <a:r>
              <a:rPr lang="en-US" altLang="ko-KR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클릭하면 지금 현재 </a:t>
            </a:r>
            <a:endParaRPr lang="en-US" altLang="ko-KR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재료를 몇 개 모았는지 표시함</a:t>
            </a:r>
          </a:p>
        </p:txBody>
      </p:sp>
    </p:spTree>
    <p:extLst>
      <p:ext uri="{BB962C8B-B14F-4D97-AF65-F5344CB8AC3E}">
        <p14:creationId xmlns:p14="http://schemas.microsoft.com/office/powerpoint/2010/main" val="198416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438EA41D-B3F4-478B-86ED-B99257FE9B44}"/>
              </a:ext>
            </a:extLst>
          </p:cNvPr>
          <p:cNvSpPr/>
          <p:nvPr/>
        </p:nvSpPr>
        <p:spPr>
          <a:xfrm>
            <a:off x="7259307" y="965687"/>
            <a:ext cx="2050947" cy="61264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/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D84588-CF2D-4F5E-9553-7D3E4E22603D}"/>
              </a:ext>
            </a:extLst>
          </p:cNvPr>
          <p:cNvSpPr txBox="1"/>
          <p:nvPr/>
        </p:nvSpPr>
        <p:spPr>
          <a:xfrm>
            <a:off x="9370840" y="1127370"/>
            <a:ext cx="1747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재련 할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CE134D-71B4-4985-91D6-D695BE21D13E}"/>
              </a:ext>
            </a:extLst>
          </p:cNvPr>
          <p:cNvSpPr txBox="1"/>
          <p:nvPr/>
        </p:nvSpPr>
        <p:spPr>
          <a:xfrm>
            <a:off x="7306180" y="1117832"/>
            <a:ext cx="2004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재료 넣을 때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78C9C4-2F1B-4DE7-8A63-D5AB83C545DF}"/>
              </a:ext>
            </a:extLst>
          </p:cNvPr>
          <p:cNvSpPr txBox="1"/>
          <p:nvPr/>
        </p:nvSpPr>
        <p:spPr>
          <a:xfrm>
            <a:off x="6190498" y="112737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일반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CE210D-1E23-4A2E-BCFA-ED378B14C478}"/>
              </a:ext>
            </a:extLst>
          </p:cNvPr>
          <p:cNvSpPr txBox="1"/>
          <p:nvPr/>
        </p:nvSpPr>
        <p:spPr>
          <a:xfrm>
            <a:off x="4274797" y="1109672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선택 </a:t>
            </a:r>
            <a:r>
              <a:rPr lang="en-US" altLang="ko-KR" sz="2000" b="1" dirty="0"/>
              <a:t>UI</a:t>
            </a:r>
            <a:endParaRPr lang="ko-KR" altLang="en-US" sz="16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3AF246-FB1D-4EB2-A6BE-F15DF1C869C0}"/>
              </a:ext>
            </a:extLst>
          </p:cNvPr>
          <p:cNvSpPr txBox="1"/>
          <p:nvPr/>
        </p:nvSpPr>
        <p:spPr>
          <a:xfrm>
            <a:off x="2980423" y="11152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인벤토리</a:t>
            </a:r>
            <a:endParaRPr lang="ko-KR" altLang="en-US" sz="16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30895D-81FE-4041-9415-0F94B02A0C9B}"/>
              </a:ext>
            </a:extLst>
          </p:cNvPr>
          <p:cNvSpPr txBox="1"/>
          <p:nvPr/>
        </p:nvSpPr>
        <p:spPr>
          <a:xfrm>
            <a:off x="1623337" y="1115297"/>
            <a:ext cx="1218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/>
              <a:t>조이스틱</a:t>
            </a:r>
            <a:endParaRPr lang="ko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8C90F8-75B8-4C28-9A11-33F35EFC86C8}"/>
              </a:ext>
            </a:extLst>
          </p:cNvPr>
          <p:cNvSpPr txBox="1"/>
          <p:nvPr/>
        </p:nvSpPr>
        <p:spPr>
          <a:xfrm>
            <a:off x="184607" y="109004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게임 시작</a:t>
            </a:r>
            <a:endParaRPr lang="ko-KR" altLang="en-US" sz="16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CF7D50A-CC1B-4740-9A6B-436DD0AA72C3}"/>
              </a:ext>
            </a:extLst>
          </p:cNvPr>
          <p:cNvSpPr/>
          <p:nvPr/>
        </p:nvSpPr>
        <p:spPr>
          <a:xfrm>
            <a:off x="1517033" y="1034474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EF9AF9B-0AE9-4036-B362-56A672F388A8}"/>
              </a:ext>
            </a:extLst>
          </p:cNvPr>
          <p:cNvSpPr/>
          <p:nvPr/>
        </p:nvSpPr>
        <p:spPr>
          <a:xfrm>
            <a:off x="2861739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C5FA0B5-D830-4800-8F85-8A61FE4B834F}"/>
              </a:ext>
            </a:extLst>
          </p:cNvPr>
          <p:cNvSpPr/>
          <p:nvPr/>
        </p:nvSpPr>
        <p:spPr>
          <a:xfrm>
            <a:off x="4233339" y="1043440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1263612-AD38-450D-9F45-A5851DFA90C9}"/>
              </a:ext>
            </a:extLst>
          </p:cNvPr>
          <p:cNvSpPr/>
          <p:nvPr/>
        </p:nvSpPr>
        <p:spPr>
          <a:xfrm>
            <a:off x="6160749" y="1025508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C0AD4C-B56D-4D11-B99B-B3A7AB345316}"/>
              </a:ext>
            </a:extLst>
          </p:cNvPr>
          <p:cNvSpPr/>
          <p:nvPr/>
        </p:nvSpPr>
        <p:spPr>
          <a:xfrm>
            <a:off x="7220697" y="1043436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136C9A-B61A-4BBF-B570-024D3E35D724}"/>
              </a:ext>
            </a:extLst>
          </p:cNvPr>
          <p:cNvSpPr/>
          <p:nvPr/>
        </p:nvSpPr>
        <p:spPr>
          <a:xfrm>
            <a:off x="9317688" y="1048299"/>
            <a:ext cx="45719" cy="4930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B2F8BE-D6B2-481D-B84B-BDB6734870B5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1036</Words>
  <Application>Microsoft Office PowerPoint</Application>
  <PresentationFormat>와이드스크린</PresentationFormat>
  <Paragraphs>374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18</cp:revision>
  <dcterms:created xsi:type="dcterms:W3CDTF">2022-03-03T03:25:58Z</dcterms:created>
  <dcterms:modified xsi:type="dcterms:W3CDTF">2022-06-07T02:58:00Z</dcterms:modified>
</cp:coreProperties>
</file>